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9B048-F07E-4D1E-B072-5898CB3402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DB43F6-0FAF-4F95-8874-E9005FE2BB52}">
      <dgm:prSet phldrT="[Texto]"/>
      <dgm:spPr/>
      <dgm:t>
        <a:bodyPr/>
        <a:lstStyle/>
        <a:p>
          <a:r>
            <a:rPr lang="es-ES" dirty="0"/>
            <a:t>SUBGÉNEROS NARRATIVOS</a:t>
          </a:r>
        </a:p>
      </dgm:t>
    </dgm:pt>
    <dgm:pt modelId="{83C01948-39C2-4FDD-A121-6DEE309CABEA}" type="parTrans" cxnId="{343CC002-0A9E-497C-9F48-0D90534236C1}">
      <dgm:prSet/>
      <dgm:spPr/>
      <dgm:t>
        <a:bodyPr/>
        <a:lstStyle/>
        <a:p>
          <a:endParaRPr lang="es-ES"/>
        </a:p>
      </dgm:t>
    </dgm:pt>
    <dgm:pt modelId="{B9B0FA79-982A-41BC-A94F-98B26AEF6953}" type="sibTrans" cxnId="{343CC002-0A9E-497C-9F48-0D90534236C1}">
      <dgm:prSet/>
      <dgm:spPr/>
      <dgm:t>
        <a:bodyPr/>
        <a:lstStyle/>
        <a:p>
          <a:endParaRPr lang="es-ES"/>
        </a:p>
      </dgm:t>
    </dgm:pt>
    <dgm:pt modelId="{E28B0A9D-B226-4430-BAE8-B326A8A189B7}">
      <dgm:prSet phldrT="[Texto]"/>
      <dgm:spPr/>
      <dgm:t>
        <a:bodyPr/>
        <a:lstStyle/>
        <a:p>
          <a:r>
            <a:rPr lang="es-ES" dirty="0"/>
            <a:t>MITO</a:t>
          </a:r>
        </a:p>
      </dgm:t>
    </dgm:pt>
    <dgm:pt modelId="{317B1C70-0F10-4CC7-8EED-9A144D07F386}" type="parTrans" cxnId="{E1DE7050-367E-4EC3-B645-325F52ABBEA5}">
      <dgm:prSet/>
      <dgm:spPr/>
      <dgm:t>
        <a:bodyPr/>
        <a:lstStyle/>
        <a:p>
          <a:endParaRPr lang="es-ES"/>
        </a:p>
      </dgm:t>
    </dgm:pt>
    <dgm:pt modelId="{2A142D68-CE3B-4097-8DED-D5CA32494193}" type="sibTrans" cxnId="{E1DE7050-367E-4EC3-B645-325F52ABBEA5}">
      <dgm:prSet/>
      <dgm:spPr/>
      <dgm:t>
        <a:bodyPr/>
        <a:lstStyle/>
        <a:p>
          <a:endParaRPr lang="es-ES"/>
        </a:p>
      </dgm:t>
    </dgm:pt>
    <dgm:pt modelId="{8E3431BF-382F-4EDA-B105-588B92784559}">
      <dgm:prSet phldrT="[Texto]"/>
      <dgm:spPr/>
      <dgm:t>
        <a:bodyPr/>
        <a:lstStyle/>
        <a:p>
          <a:r>
            <a:rPr lang="es-ES" dirty="0"/>
            <a:t>LEYENDA</a:t>
          </a:r>
        </a:p>
      </dgm:t>
    </dgm:pt>
    <dgm:pt modelId="{56088835-AD3D-41BF-87DF-1223E4527ECC}" type="parTrans" cxnId="{24ADDE13-E3A3-49D8-B130-027A7DE39822}">
      <dgm:prSet/>
      <dgm:spPr/>
      <dgm:t>
        <a:bodyPr/>
        <a:lstStyle/>
        <a:p>
          <a:endParaRPr lang="es-ES"/>
        </a:p>
      </dgm:t>
    </dgm:pt>
    <dgm:pt modelId="{7D1DEFC8-42B9-4A6F-B925-F123C2AE1147}" type="sibTrans" cxnId="{24ADDE13-E3A3-49D8-B130-027A7DE39822}">
      <dgm:prSet/>
      <dgm:spPr/>
      <dgm:t>
        <a:bodyPr/>
        <a:lstStyle/>
        <a:p>
          <a:endParaRPr lang="es-ES"/>
        </a:p>
      </dgm:t>
    </dgm:pt>
    <dgm:pt modelId="{51FBB91A-0FED-44A3-BC94-0674512E303A}">
      <dgm:prSet phldrT="[Texto]"/>
      <dgm:spPr/>
      <dgm:t>
        <a:bodyPr/>
        <a:lstStyle/>
        <a:p>
          <a:r>
            <a:rPr lang="es-ES" dirty="0"/>
            <a:t>NOVELA</a:t>
          </a:r>
        </a:p>
      </dgm:t>
    </dgm:pt>
    <dgm:pt modelId="{BD52F9C0-3163-4146-BA87-800878414B73}" type="parTrans" cxnId="{B2F73203-92BE-4BC1-9874-F37B821F4151}">
      <dgm:prSet/>
      <dgm:spPr/>
      <dgm:t>
        <a:bodyPr/>
        <a:lstStyle/>
        <a:p>
          <a:endParaRPr lang="es-ES"/>
        </a:p>
      </dgm:t>
    </dgm:pt>
    <dgm:pt modelId="{AA1BCA92-FB87-4343-9BEF-4ED113EE3D0A}" type="sibTrans" cxnId="{B2F73203-92BE-4BC1-9874-F37B821F4151}">
      <dgm:prSet/>
      <dgm:spPr/>
      <dgm:t>
        <a:bodyPr/>
        <a:lstStyle/>
        <a:p>
          <a:endParaRPr lang="es-ES"/>
        </a:p>
      </dgm:t>
    </dgm:pt>
    <dgm:pt modelId="{380C9A11-647B-47A0-8D17-2448803E1E41}">
      <dgm:prSet/>
      <dgm:spPr/>
      <dgm:t>
        <a:bodyPr/>
        <a:lstStyle/>
        <a:p>
          <a:r>
            <a:rPr lang="es-ES" dirty="0"/>
            <a:t>FÁBULA</a:t>
          </a:r>
        </a:p>
      </dgm:t>
    </dgm:pt>
    <dgm:pt modelId="{22E1F0A5-6080-4C7E-A733-8E02C0D16024}" type="parTrans" cxnId="{6E5DF74B-B2AB-4465-BEF2-8A39D86DC7FD}">
      <dgm:prSet/>
      <dgm:spPr/>
      <dgm:t>
        <a:bodyPr/>
        <a:lstStyle/>
        <a:p>
          <a:endParaRPr lang="es-ES"/>
        </a:p>
      </dgm:t>
    </dgm:pt>
    <dgm:pt modelId="{D7AE55DD-0F1F-45A9-84BC-EAE0C82B3677}" type="sibTrans" cxnId="{6E5DF74B-B2AB-4465-BEF2-8A39D86DC7FD}">
      <dgm:prSet/>
      <dgm:spPr/>
      <dgm:t>
        <a:bodyPr/>
        <a:lstStyle/>
        <a:p>
          <a:endParaRPr lang="es-ES"/>
        </a:p>
      </dgm:t>
    </dgm:pt>
    <dgm:pt modelId="{E920693F-73F7-419B-8468-750FB3D5B6E6}">
      <dgm:prSet/>
      <dgm:spPr/>
      <dgm:t>
        <a:bodyPr/>
        <a:lstStyle/>
        <a:p>
          <a:r>
            <a:rPr lang="es-ES" dirty="0"/>
            <a:t>MICRORRELATO</a:t>
          </a:r>
        </a:p>
      </dgm:t>
    </dgm:pt>
    <dgm:pt modelId="{8E8E5714-0A8E-4320-8BFB-B8317D6CC26B}" type="parTrans" cxnId="{1FFD83EC-9BC7-4722-A542-2CF347C0DB9C}">
      <dgm:prSet/>
      <dgm:spPr/>
      <dgm:t>
        <a:bodyPr/>
        <a:lstStyle/>
        <a:p>
          <a:endParaRPr lang="es-ES"/>
        </a:p>
      </dgm:t>
    </dgm:pt>
    <dgm:pt modelId="{317242BB-36ED-40AF-BFEE-208F970C4224}" type="sibTrans" cxnId="{1FFD83EC-9BC7-4722-A542-2CF347C0DB9C}">
      <dgm:prSet/>
      <dgm:spPr/>
      <dgm:t>
        <a:bodyPr/>
        <a:lstStyle/>
        <a:p>
          <a:endParaRPr lang="es-ES"/>
        </a:p>
      </dgm:t>
    </dgm:pt>
    <dgm:pt modelId="{D228E3A8-DE9B-4DD6-A8C8-10EB0ED64F28}">
      <dgm:prSet/>
      <dgm:spPr/>
      <dgm:t>
        <a:bodyPr/>
        <a:lstStyle/>
        <a:p>
          <a:r>
            <a:rPr lang="es-ES" dirty="0"/>
            <a:t>CUENTO</a:t>
          </a:r>
        </a:p>
      </dgm:t>
    </dgm:pt>
    <dgm:pt modelId="{FB24616C-0413-4A01-A25A-E5E9ED8CE212}" type="parTrans" cxnId="{D01436D7-101E-4E96-B59A-5624B8A7B09B}">
      <dgm:prSet/>
      <dgm:spPr/>
      <dgm:t>
        <a:bodyPr/>
        <a:lstStyle/>
        <a:p>
          <a:endParaRPr lang="es-ES"/>
        </a:p>
      </dgm:t>
    </dgm:pt>
    <dgm:pt modelId="{BCFC2F06-6DDD-477C-B118-00BFAF0F921B}" type="sibTrans" cxnId="{D01436D7-101E-4E96-B59A-5624B8A7B09B}">
      <dgm:prSet/>
      <dgm:spPr/>
      <dgm:t>
        <a:bodyPr/>
        <a:lstStyle/>
        <a:p>
          <a:endParaRPr lang="es-ES"/>
        </a:p>
      </dgm:t>
    </dgm:pt>
    <dgm:pt modelId="{597AD122-CB21-4FB0-ACCB-7105C1ACCFAC}">
      <dgm:prSet/>
      <dgm:spPr/>
      <dgm:t>
        <a:bodyPr/>
        <a:lstStyle/>
        <a:p>
          <a:r>
            <a:rPr lang="es-ES" dirty="0"/>
            <a:t>POEMA ÉPICO</a:t>
          </a:r>
        </a:p>
      </dgm:t>
    </dgm:pt>
    <dgm:pt modelId="{313465C4-B6A9-4106-A199-7BF9986484C6}" type="parTrans" cxnId="{A7450F6F-99F7-4537-829C-60D840488541}">
      <dgm:prSet/>
      <dgm:spPr/>
      <dgm:t>
        <a:bodyPr/>
        <a:lstStyle/>
        <a:p>
          <a:endParaRPr lang="es-ES"/>
        </a:p>
      </dgm:t>
    </dgm:pt>
    <dgm:pt modelId="{1CF398ED-3B0F-4EB2-83C2-AFD98FE780E8}" type="sibTrans" cxnId="{A7450F6F-99F7-4537-829C-60D840488541}">
      <dgm:prSet/>
      <dgm:spPr/>
      <dgm:t>
        <a:bodyPr/>
        <a:lstStyle/>
        <a:p>
          <a:endParaRPr lang="es-ES"/>
        </a:p>
      </dgm:t>
    </dgm:pt>
    <dgm:pt modelId="{82FF4200-2BE0-4B07-8AF9-145858C174B7}" type="pres">
      <dgm:prSet presAssocID="{74C9B048-F07E-4D1E-B072-5898CB3402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B14173-F280-4D67-9AC8-B8E5AB3465D6}" type="pres">
      <dgm:prSet presAssocID="{C2DB43F6-0FAF-4F95-8874-E9005FE2BB52}" presName="hierRoot1" presStyleCnt="0">
        <dgm:presLayoutVars>
          <dgm:hierBranch val="init"/>
        </dgm:presLayoutVars>
      </dgm:prSet>
      <dgm:spPr/>
    </dgm:pt>
    <dgm:pt modelId="{4DCC928D-5496-4BE6-92BA-90DE7400CEBF}" type="pres">
      <dgm:prSet presAssocID="{C2DB43F6-0FAF-4F95-8874-E9005FE2BB52}" presName="rootComposite1" presStyleCnt="0"/>
      <dgm:spPr/>
    </dgm:pt>
    <dgm:pt modelId="{04D1CC8D-062B-49B7-9F34-218CB7F43CDB}" type="pres">
      <dgm:prSet presAssocID="{C2DB43F6-0FAF-4F95-8874-E9005FE2BB52}" presName="rootText1" presStyleLbl="node0" presStyleIdx="0" presStyleCnt="1" custAng="0" custLinFactY="-87362" custLinFactNeighborX="0" custLinFactNeighborY="-100000">
        <dgm:presLayoutVars>
          <dgm:chPref val="3"/>
        </dgm:presLayoutVars>
      </dgm:prSet>
      <dgm:spPr/>
    </dgm:pt>
    <dgm:pt modelId="{DE7AADE4-93B6-4FCB-A46C-AFD84392684F}" type="pres">
      <dgm:prSet presAssocID="{C2DB43F6-0FAF-4F95-8874-E9005FE2BB52}" presName="rootConnector1" presStyleLbl="node1" presStyleIdx="0" presStyleCnt="0"/>
      <dgm:spPr/>
    </dgm:pt>
    <dgm:pt modelId="{D7DCFC22-9AB5-4640-B90A-C65A51D61679}" type="pres">
      <dgm:prSet presAssocID="{C2DB43F6-0FAF-4F95-8874-E9005FE2BB52}" presName="hierChild2" presStyleCnt="0"/>
      <dgm:spPr/>
    </dgm:pt>
    <dgm:pt modelId="{FF9C18FB-BB39-4AAA-AC81-497FD4F0F95E}" type="pres">
      <dgm:prSet presAssocID="{FB24616C-0413-4A01-A25A-E5E9ED8CE212}" presName="Name37" presStyleLbl="parChTrans1D2" presStyleIdx="0" presStyleCnt="7"/>
      <dgm:spPr/>
    </dgm:pt>
    <dgm:pt modelId="{35C2E0DA-FE18-4E95-8C33-629A1675D2B8}" type="pres">
      <dgm:prSet presAssocID="{D228E3A8-DE9B-4DD6-A8C8-10EB0ED64F28}" presName="hierRoot2" presStyleCnt="0">
        <dgm:presLayoutVars>
          <dgm:hierBranch val="init"/>
        </dgm:presLayoutVars>
      </dgm:prSet>
      <dgm:spPr/>
    </dgm:pt>
    <dgm:pt modelId="{6DDEE880-EE11-4548-85B4-1C3527E12F6D}" type="pres">
      <dgm:prSet presAssocID="{D228E3A8-DE9B-4DD6-A8C8-10EB0ED64F28}" presName="rootComposite" presStyleCnt="0"/>
      <dgm:spPr/>
    </dgm:pt>
    <dgm:pt modelId="{862483BF-8E98-4F2E-ABE8-D61C7034DB35}" type="pres">
      <dgm:prSet presAssocID="{D228E3A8-DE9B-4DD6-A8C8-10EB0ED64F28}" presName="rootText" presStyleLbl="node2" presStyleIdx="0" presStyleCnt="7">
        <dgm:presLayoutVars>
          <dgm:chPref val="3"/>
        </dgm:presLayoutVars>
      </dgm:prSet>
      <dgm:spPr/>
    </dgm:pt>
    <dgm:pt modelId="{62C6D53D-D8C2-42BB-855C-7365249E6DA6}" type="pres">
      <dgm:prSet presAssocID="{D228E3A8-DE9B-4DD6-A8C8-10EB0ED64F28}" presName="rootConnector" presStyleLbl="node2" presStyleIdx="0" presStyleCnt="7"/>
      <dgm:spPr/>
    </dgm:pt>
    <dgm:pt modelId="{602A804A-14BF-43FA-A82D-8D4FE7B6FB08}" type="pres">
      <dgm:prSet presAssocID="{D228E3A8-DE9B-4DD6-A8C8-10EB0ED64F28}" presName="hierChild4" presStyleCnt="0"/>
      <dgm:spPr/>
    </dgm:pt>
    <dgm:pt modelId="{62B24E5A-95D3-4BBE-AC00-8D29559FC113}" type="pres">
      <dgm:prSet presAssocID="{D228E3A8-DE9B-4DD6-A8C8-10EB0ED64F28}" presName="hierChild5" presStyleCnt="0"/>
      <dgm:spPr/>
    </dgm:pt>
    <dgm:pt modelId="{A66FEDDE-0CAE-41D4-A569-F88DF37E2255}" type="pres">
      <dgm:prSet presAssocID="{8E8E5714-0A8E-4320-8BFB-B8317D6CC26B}" presName="Name37" presStyleLbl="parChTrans1D2" presStyleIdx="1" presStyleCnt="7"/>
      <dgm:spPr/>
    </dgm:pt>
    <dgm:pt modelId="{87A407FD-A8C4-4707-84E7-74CDE9953276}" type="pres">
      <dgm:prSet presAssocID="{E920693F-73F7-419B-8468-750FB3D5B6E6}" presName="hierRoot2" presStyleCnt="0">
        <dgm:presLayoutVars>
          <dgm:hierBranch val="init"/>
        </dgm:presLayoutVars>
      </dgm:prSet>
      <dgm:spPr/>
    </dgm:pt>
    <dgm:pt modelId="{C9D7BBC4-EFDE-4A16-913B-609178795236}" type="pres">
      <dgm:prSet presAssocID="{E920693F-73F7-419B-8468-750FB3D5B6E6}" presName="rootComposite" presStyleCnt="0"/>
      <dgm:spPr/>
    </dgm:pt>
    <dgm:pt modelId="{B1A575CC-9000-48AA-91E5-BF5B3F616651}" type="pres">
      <dgm:prSet presAssocID="{E920693F-73F7-419B-8468-750FB3D5B6E6}" presName="rootText" presStyleLbl="node2" presStyleIdx="1" presStyleCnt="7">
        <dgm:presLayoutVars>
          <dgm:chPref val="3"/>
        </dgm:presLayoutVars>
      </dgm:prSet>
      <dgm:spPr/>
    </dgm:pt>
    <dgm:pt modelId="{C91C4DA4-AA57-4453-916C-91EA07CB23C5}" type="pres">
      <dgm:prSet presAssocID="{E920693F-73F7-419B-8468-750FB3D5B6E6}" presName="rootConnector" presStyleLbl="node2" presStyleIdx="1" presStyleCnt="7"/>
      <dgm:spPr/>
    </dgm:pt>
    <dgm:pt modelId="{08D8D739-A342-4103-BB37-823B280286FA}" type="pres">
      <dgm:prSet presAssocID="{E920693F-73F7-419B-8468-750FB3D5B6E6}" presName="hierChild4" presStyleCnt="0"/>
      <dgm:spPr/>
    </dgm:pt>
    <dgm:pt modelId="{C402C9D5-622C-415A-88AC-B687D93F946B}" type="pres">
      <dgm:prSet presAssocID="{E920693F-73F7-419B-8468-750FB3D5B6E6}" presName="hierChild5" presStyleCnt="0"/>
      <dgm:spPr/>
    </dgm:pt>
    <dgm:pt modelId="{2BCE04D7-F04B-42C4-8692-E4CD3232C59B}" type="pres">
      <dgm:prSet presAssocID="{22E1F0A5-6080-4C7E-A733-8E02C0D16024}" presName="Name37" presStyleLbl="parChTrans1D2" presStyleIdx="2" presStyleCnt="7"/>
      <dgm:spPr/>
    </dgm:pt>
    <dgm:pt modelId="{4A72486E-2BCC-4F1F-95C3-4B048EECEC66}" type="pres">
      <dgm:prSet presAssocID="{380C9A11-647B-47A0-8D17-2448803E1E41}" presName="hierRoot2" presStyleCnt="0">
        <dgm:presLayoutVars>
          <dgm:hierBranch val="init"/>
        </dgm:presLayoutVars>
      </dgm:prSet>
      <dgm:spPr/>
    </dgm:pt>
    <dgm:pt modelId="{37A26CA8-395D-423C-A302-B81D4E579E2E}" type="pres">
      <dgm:prSet presAssocID="{380C9A11-647B-47A0-8D17-2448803E1E41}" presName="rootComposite" presStyleCnt="0"/>
      <dgm:spPr/>
    </dgm:pt>
    <dgm:pt modelId="{5C088486-1085-45C3-A4B0-42557BAADDD7}" type="pres">
      <dgm:prSet presAssocID="{380C9A11-647B-47A0-8D17-2448803E1E41}" presName="rootText" presStyleLbl="node2" presStyleIdx="2" presStyleCnt="7">
        <dgm:presLayoutVars>
          <dgm:chPref val="3"/>
        </dgm:presLayoutVars>
      </dgm:prSet>
      <dgm:spPr/>
    </dgm:pt>
    <dgm:pt modelId="{5B9F4C07-8542-4438-805F-FBDA5F22671B}" type="pres">
      <dgm:prSet presAssocID="{380C9A11-647B-47A0-8D17-2448803E1E41}" presName="rootConnector" presStyleLbl="node2" presStyleIdx="2" presStyleCnt="7"/>
      <dgm:spPr/>
    </dgm:pt>
    <dgm:pt modelId="{BDC4FCBA-27A8-42FC-93F0-5315D73FC56C}" type="pres">
      <dgm:prSet presAssocID="{380C9A11-647B-47A0-8D17-2448803E1E41}" presName="hierChild4" presStyleCnt="0"/>
      <dgm:spPr/>
    </dgm:pt>
    <dgm:pt modelId="{43EBB730-EFFD-4A4F-A71C-FE8A03DB08FB}" type="pres">
      <dgm:prSet presAssocID="{380C9A11-647B-47A0-8D17-2448803E1E41}" presName="hierChild5" presStyleCnt="0"/>
      <dgm:spPr/>
    </dgm:pt>
    <dgm:pt modelId="{F3C99343-081F-4DEF-A4EB-75D7088182DE}" type="pres">
      <dgm:prSet presAssocID="{313465C4-B6A9-4106-A199-7BF9986484C6}" presName="Name37" presStyleLbl="parChTrans1D2" presStyleIdx="3" presStyleCnt="7"/>
      <dgm:spPr/>
    </dgm:pt>
    <dgm:pt modelId="{04A4E304-4FEA-4216-9E42-A52FEE62A04F}" type="pres">
      <dgm:prSet presAssocID="{597AD122-CB21-4FB0-ACCB-7105C1ACCFAC}" presName="hierRoot2" presStyleCnt="0">
        <dgm:presLayoutVars>
          <dgm:hierBranch val="init"/>
        </dgm:presLayoutVars>
      </dgm:prSet>
      <dgm:spPr/>
    </dgm:pt>
    <dgm:pt modelId="{4360B14A-1E48-4BEB-8BE1-47F804FC2CD9}" type="pres">
      <dgm:prSet presAssocID="{597AD122-CB21-4FB0-ACCB-7105C1ACCFAC}" presName="rootComposite" presStyleCnt="0"/>
      <dgm:spPr/>
    </dgm:pt>
    <dgm:pt modelId="{C049A3C7-6DA9-477A-A5BB-6A30B0BB48D3}" type="pres">
      <dgm:prSet presAssocID="{597AD122-CB21-4FB0-ACCB-7105C1ACCFAC}" presName="rootText" presStyleLbl="node2" presStyleIdx="3" presStyleCnt="7">
        <dgm:presLayoutVars>
          <dgm:chPref val="3"/>
        </dgm:presLayoutVars>
      </dgm:prSet>
      <dgm:spPr/>
    </dgm:pt>
    <dgm:pt modelId="{18A8D4E9-E7D9-430C-8D7B-9703601D3C5B}" type="pres">
      <dgm:prSet presAssocID="{597AD122-CB21-4FB0-ACCB-7105C1ACCFAC}" presName="rootConnector" presStyleLbl="node2" presStyleIdx="3" presStyleCnt="7"/>
      <dgm:spPr/>
    </dgm:pt>
    <dgm:pt modelId="{EED1A45D-840C-4FD2-9BE5-7092A5303300}" type="pres">
      <dgm:prSet presAssocID="{597AD122-CB21-4FB0-ACCB-7105C1ACCFAC}" presName="hierChild4" presStyleCnt="0"/>
      <dgm:spPr/>
    </dgm:pt>
    <dgm:pt modelId="{AEF8C1A6-8BEB-43E7-B403-BEC64E74FAE8}" type="pres">
      <dgm:prSet presAssocID="{597AD122-CB21-4FB0-ACCB-7105C1ACCFAC}" presName="hierChild5" presStyleCnt="0"/>
      <dgm:spPr/>
    </dgm:pt>
    <dgm:pt modelId="{6BB0C22A-B728-4E8B-BD33-11677CFFF2FC}" type="pres">
      <dgm:prSet presAssocID="{317B1C70-0F10-4CC7-8EED-9A144D07F386}" presName="Name37" presStyleLbl="parChTrans1D2" presStyleIdx="4" presStyleCnt="7"/>
      <dgm:spPr/>
    </dgm:pt>
    <dgm:pt modelId="{E1B0965C-CF32-4B7B-BA1A-3E12B4466A2E}" type="pres">
      <dgm:prSet presAssocID="{E28B0A9D-B226-4430-BAE8-B326A8A189B7}" presName="hierRoot2" presStyleCnt="0">
        <dgm:presLayoutVars>
          <dgm:hierBranch val="init"/>
        </dgm:presLayoutVars>
      </dgm:prSet>
      <dgm:spPr/>
    </dgm:pt>
    <dgm:pt modelId="{E103BE96-C54A-4BCF-82C0-FDFDC67B224C}" type="pres">
      <dgm:prSet presAssocID="{E28B0A9D-B226-4430-BAE8-B326A8A189B7}" presName="rootComposite" presStyleCnt="0"/>
      <dgm:spPr/>
    </dgm:pt>
    <dgm:pt modelId="{B1A7979C-3CAB-416B-B7D9-833F37A09EC2}" type="pres">
      <dgm:prSet presAssocID="{E28B0A9D-B226-4430-BAE8-B326A8A189B7}" presName="rootText" presStyleLbl="node2" presStyleIdx="4" presStyleCnt="7">
        <dgm:presLayoutVars>
          <dgm:chPref val="3"/>
        </dgm:presLayoutVars>
      </dgm:prSet>
      <dgm:spPr/>
    </dgm:pt>
    <dgm:pt modelId="{02C0AD0D-18D9-4C77-8A08-40DAE5CAB77C}" type="pres">
      <dgm:prSet presAssocID="{E28B0A9D-B226-4430-BAE8-B326A8A189B7}" presName="rootConnector" presStyleLbl="node2" presStyleIdx="4" presStyleCnt="7"/>
      <dgm:spPr/>
    </dgm:pt>
    <dgm:pt modelId="{4363B2B9-3E7E-4AFD-B2DD-F085FDEB9D1C}" type="pres">
      <dgm:prSet presAssocID="{E28B0A9D-B226-4430-BAE8-B326A8A189B7}" presName="hierChild4" presStyleCnt="0"/>
      <dgm:spPr/>
    </dgm:pt>
    <dgm:pt modelId="{E08F4F11-0B73-4B63-97D1-B2B2B2B1F724}" type="pres">
      <dgm:prSet presAssocID="{E28B0A9D-B226-4430-BAE8-B326A8A189B7}" presName="hierChild5" presStyleCnt="0"/>
      <dgm:spPr/>
    </dgm:pt>
    <dgm:pt modelId="{4A9DACE8-978A-46F9-A1E2-3A33A2AAB33E}" type="pres">
      <dgm:prSet presAssocID="{56088835-AD3D-41BF-87DF-1223E4527ECC}" presName="Name37" presStyleLbl="parChTrans1D2" presStyleIdx="5" presStyleCnt="7"/>
      <dgm:spPr/>
    </dgm:pt>
    <dgm:pt modelId="{E07CC55B-472F-4565-8C0E-89254F434219}" type="pres">
      <dgm:prSet presAssocID="{8E3431BF-382F-4EDA-B105-588B92784559}" presName="hierRoot2" presStyleCnt="0">
        <dgm:presLayoutVars>
          <dgm:hierBranch val="init"/>
        </dgm:presLayoutVars>
      </dgm:prSet>
      <dgm:spPr/>
    </dgm:pt>
    <dgm:pt modelId="{FCDB056A-4AA2-473C-BE8A-35F60C25BDBF}" type="pres">
      <dgm:prSet presAssocID="{8E3431BF-382F-4EDA-B105-588B92784559}" presName="rootComposite" presStyleCnt="0"/>
      <dgm:spPr/>
    </dgm:pt>
    <dgm:pt modelId="{A7473AAB-2BB6-4FD0-8291-EF5F2714F61D}" type="pres">
      <dgm:prSet presAssocID="{8E3431BF-382F-4EDA-B105-588B92784559}" presName="rootText" presStyleLbl="node2" presStyleIdx="5" presStyleCnt="7">
        <dgm:presLayoutVars>
          <dgm:chPref val="3"/>
        </dgm:presLayoutVars>
      </dgm:prSet>
      <dgm:spPr/>
    </dgm:pt>
    <dgm:pt modelId="{B09CA80B-D027-4D43-AC16-33A96E5B8EFC}" type="pres">
      <dgm:prSet presAssocID="{8E3431BF-382F-4EDA-B105-588B92784559}" presName="rootConnector" presStyleLbl="node2" presStyleIdx="5" presStyleCnt="7"/>
      <dgm:spPr/>
    </dgm:pt>
    <dgm:pt modelId="{B177751B-E497-401E-8FEC-57F88F66E771}" type="pres">
      <dgm:prSet presAssocID="{8E3431BF-382F-4EDA-B105-588B92784559}" presName="hierChild4" presStyleCnt="0"/>
      <dgm:spPr/>
    </dgm:pt>
    <dgm:pt modelId="{26D04A6C-2FC7-4A75-89AB-A1A82BEC9EDA}" type="pres">
      <dgm:prSet presAssocID="{8E3431BF-382F-4EDA-B105-588B92784559}" presName="hierChild5" presStyleCnt="0"/>
      <dgm:spPr/>
    </dgm:pt>
    <dgm:pt modelId="{29DE49BD-0604-4D5D-8B46-41FBEBDA6B87}" type="pres">
      <dgm:prSet presAssocID="{BD52F9C0-3163-4146-BA87-800878414B73}" presName="Name37" presStyleLbl="parChTrans1D2" presStyleIdx="6" presStyleCnt="7"/>
      <dgm:spPr/>
    </dgm:pt>
    <dgm:pt modelId="{74BC207E-68C3-48A9-944E-389E1D80A372}" type="pres">
      <dgm:prSet presAssocID="{51FBB91A-0FED-44A3-BC94-0674512E303A}" presName="hierRoot2" presStyleCnt="0">
        <dgm:presLayoutVars>
          <dgm:hierBranch val="init"/>
        </dgm:presLayoutVars>
      </dgm:prSet>
      <dgm:spPr/>
    </dgm:pt>
    <dgm:pt modelId="{926CB399-954D-4711-8D5B-9CA29AE35786}" type="pres">
      <dgm:prSet presAssocID="{51FBB91A-0FED-44A3-BC94-0674512E303A}" presName="rootComposite" presStyleCnt="0"/>
      <dgm:spPr/>
    </dgm:pt>
    <dgm:pt modelId="{88A069CE-D8CF-4039-B265-1BEF32C7740F}" type="pres">
      <dgm:prSet presAssocID="{51FBB91A-0FED-44A3-BC94-0674512E303A}" presName="rootText" presStyleLbl="node2" presStyleIdx="6" presStyleCnt="7">
        <dgm:presLayoutVars>
          <dgm:chPref val="3"/>
        </dgm:presLayoutVars>
      </dgm:prSet>
      <dgm:spPr/>
    </dgm:pt>
    <dgm:pt modelId="{C5856D2A-A497-4AFC-AA25-7195DC163A19}" type="pres">
      <dgm:prSet presAssocID="{51FBB91A-0FED-44A3-BC94-0674512E303A}" presName="rootConnector" presStyleLbl="node2" presStyleIdx="6" presStyleCnt="7"/>
      <dgm:spPr/>
    </dgm:pt>
    <dgm:pt modelId="{B86A5693-B967-46CB-A225-F03BF30AD874}" type="pres">
      <dgm:prSet presAssocID="{51FBB91A-0FED-44A3-BC94-0674512E303A}" presName="hierChild4" presStyleCnt="0"/>
      <dgm:spPr/>
    </dgm:pt>
    <dgm:pt modelId="{C44CEEE9-3147-4352-9FA8-12062B8F434E}" type="pres">
      <dgm:prSet presAssocID="{51FBB91A-0FED-44A3-BC94-0674512E303A}" presName="hierChild5" presStyleCnt="0"/>
      <dgm:spPr/>
    </dgm:pt>
    <dgm:pt modelId="{E45EF86B-F7D3-4CD6-9B15-093A4EF3E1C8}" type="pres">
      <dgm:prSet presAssocID="{C2DB43F6-0FAF-4F95-8874-E9005FE2BB52}" presName="hierChild3" presStyleCnt="0"/>
      <dgm:spPr/>
    </dgm:pt>
  </dgm:ptLst>
  <dgm:cxnLst>
    <dgm:cxn modelId="{343CC002-0A9E-497C-9F48-0D90534236C1}" srcId="{74C9B048-F07E-4D1E-B072-5898CB3402A3}" destId="{C2DB43F6-0FAF-4F95-8874-E9005FE2BB52}" srcOrd="0" destOrd="0" parTransId="{83C01948-39C2-4FDD-A121-6DEE309CABEA}" sibTransId="{B9B0FA79-982A-41BC-A94F-98B26AEF6953}"/>
    <dgm:cxn modelId="{B2F73203-92BE-4BC1-9874-F37B821F4151}" srcId="{C2DB43F6-0FAF-4F95-8874-E9005FE2BB52}" destId="{51FBB91A-0FED-44A3-BC94-0674512E303A}" srcOrd="6" destOrd="0" parTransId="{BD52F9C0-3163-4146-BA87-800878414B73}" sibTransId="{AA1BCA92-FB87-4343-9BEF-4ED113EE3D0A}"/>
    <dgm:cxn modelId="{24ADDE13-E3A3-49D8-B130-027A7DE39822}" srcId="{C2DB43F6-0FAF-4F95-8874-E9005FE2BB52}" destId="{8E3431BF-382F-4EDA-B105-588B92784559}" srcOrd="5" destOrd="0" parTransId="{56088835-AD3D-41BF-87DF-1223E4527ECC}" sibTransId="{7D1DEFC8-42B9-4A6F-B925-F123C2AE1147}"/>
    <dgm:cxn modelId="{4BD26514-4774-4723-A3B4-6EBC12FD9D40}" type="presOf" srcId="{FB24616C-0413-4A01-A25A-E5E9ED8CE212}" destId="{FF9C18FB-BB39-4AAA-AC81-497FD4F0F95E}" srcOrd="0" destOrd="0" presId="urn:microsoft.com/office/officeart/2005/8/layout/orgChart1"/>
    <dgm:cxn modelId="{D7ED961B-E6A5-4A1D-8B6B-494CE130D598}" type="presOf" srcId="{BD52F9C0-3163-4146-BA87-800878414B73}" destId="{29DE49BD-0604-4D5D-8B46-41FBEBDA6B87}" srcOrd="0" destOrd="0" presId="urn:microsoft.com/office/officeart/2005/8/layout/orgChart1"/>
    <dgm:cxn modelId="{18AC465E-9326-43C1-A36B-2952A76A4245}" type="presOf" srcId="{D228E3A8-DE9B-4DD6-A8C8-10EB0ED64F28}" destId="{862483BF-8E98-4F2E-ABE8-D61C7034DB35}" srcOrd="0" destOrd="0" presId="urn:microsoft.com/office/officeart/2005/8/layout/orgChart1"/>
    <dgm:cxn modelId="{86BBFC5F-CD3C-487D-A328-41B4B3FF5B63}" type="presOf" srcId="{51FBB91A-0FED-44A3-BC94-0674512E303A}" destId="{C5856D2A-A497-4AFC-AA25-7195DC163A19}" srcOrd="1" destOrd="0" presId="urn:microsoft.com/office/officeart/2005/8/layout/orgChart1"/>
    <dgm:cxn modelId="{D1753A43-EACC-493A-A41E-D86317F4B003}" type="presOf" srcId="{317B1C70-0F10-4CC7-8EED-9A144D07F386}" destId="{6BB0C22A-B728-4E8B-BD33-11677CFFF2FC}" srcOrd="0" destOrd="0" presId="urn:microsoft.com/office/officeart/2005/8/layout/orgChart1"/>
    <dgm:cxn modelId="{7CE0B96A-F6A5-4294-9956-F9294DF4B142}" type="presOf" srcId="{8E3431BF-382F-4EDA-B105-588B92784559}" destId="{A7473AAB-2BB6-4FD0-8291-EF5F2714F61D}" srcOrd="0" destOrd="0" presId="urn:microsoft.com/office/officeart/2005/8/layout/orgChart1"/>
    <dgm:cxn modelId="{6E5DF74B-B2AB-4465-BEF2-8A39D86DC7FD}" srcId="{C2DB43F6-0FAF-4F95-8874-E9005FE2BB52}" destId="{380C9A11-647B-47A0-8D17-2448803E1E41}" srcOrd="2" destOrd="0" parTransId="{22E1F0A5-6080-4C7E-A733-8E02C0D16024}" sibTransId="{D7AE55DD-0F1F-45A9-84BC-EAE0C82B3677}"/>
    <dgm:cxn modelId="{A7450F6F-99F7-4537-829C-60D840488541}" srcId="{C2DB43F6-0FAF-4F95-8874-E9005FE2BB52}" destId="{597AD122-CB21-4FB0-ACCB-7105C1ACCFAC}" srcOrd="3" destOrd="0" parTransId="{313465C4-B6A9-4106-A199-7BF9986484C6}" sibTransId="{1CF398ED-3B0F-4EB2-83C2-AFD98FE780E8}"/>
    <dgm:cxn modelId="{E1DE7050-367E-4EC3-B645-325F52ABBEA5}" srcId="{C2DB43F6-0FAF-4F95-8874-E9005FE2BB52}" destId="{E28B0A9D-B226-4430-BAE8-B326A8A189B7}" srcOrd="4" destOrd="0" parTransId="{317B1C70-0F10-4CC7-8EED-9A144D07F386}" sibTransId="{2A142D68-CE3B-4097-8DED-D5CA32494193}"/>
    <dgm:cxn modelId="{1C393E51-3546-44A2-BA53-1650E5F01774}" type="presOf" srcId="{313465C4-B6A9-4106-A199-7BF9986484C6}" destId="{F3C99343-081F-4DEF-A4EB-75D7088182DE}" srcOrd="0" destOrd="0" presId="urn:microsoft.com/office/officeart/2005/8/layout/orgChart1"/>
    <dgm:cxn modelId="{9A00B251-89BC-4D49-889F-1AFC101B8F60}" type="presOf" srcId="{E920693F-73F7-419B-8468-750FB3D5B6E6}" destId="{B1A575CC-9000-48AA-91E5-BF5B3F616651}" srcOrd="0" destOrd="0" presId="urn:microsoft.com/office/officeart/2005/8/layout/orgChart1"/>
    <dgm:cxn modelId="{8E105E78-94FA-4049-AD49-AD8E95F99782}" type="presOf" srcId="{597AD122-CB21-4FB0-ACCB-7105C1ACCFAC}" destId="{C049A3C7-6DA9-477A-A5BB-6A30B0BB48D3}" srcOrd="0" destOrd="0" presId="urn:microsoft.com/office/officeart/2005/8/layout/orgChart1"/>
    <dgm:cxn modelId="{1B6CA97C-8BB3-4C13-AE19-B98EF7B6CE7A}" type="presOf" srcId="{D228E3A8-DE9B-4DD6-A8C8-10EB0ED64F28}" destId="{62C6D53D-D8C2-42BB-855C-7365249E6DA6}" srcOrd="1" destOrd="0" presId="urn:microsoft.com/office/officeart/2005/8/layout/orgChart1"/>
    <dgm:cxn modelId="{54BD688A-7FD3-4383-B1D8-8CE58E9ABE6A}" type="presOf" srcId="{380C9A11-647B-47A0-8D17-2448803E1E41}" destId="{5B9F4C07-8542-4438-805F-FBDA5F22671B}" srcOrd="1" destOrd="0" presId="urn:microsoft.com/office/officeart/2005/8/layout/orgChart1"/>
    <dgm:cxn modelId="{4F2EE691-96C0-4134-B22D-51CDE76BE607}" type="presOf" srcId="{C2DB43F6-0FAF-4F95-8874-E9005FE2BB52}" destId="{DE7AADE4-93B6-4FCB-A46C-AFD84392684F}" srcOrd="1" destOrd="0" presId="urn:microsoft.com/office/officeart/2005/8/layout/orgChart1"/>
    <dgm:cxn modelId="{01D1ADA7-5BE3-43ED-A2DB-E45B1602FE34}" type="presOf" srcId="{74C9B048-F07E-4D1E-B072-5898CB3402A3}" destId="{82FF4200-2BE0-4B07-8AF9-145858C174B7}" srcOrd="0" destOrd="0" presId="urn:microsoft.com/office/officeart/2005/8/layout/orgChart1"/>
    <dgm:cxn modelId="{320832B1-C96C-460B-A127-CFA2C2DF9C02}" type="presOf" srcId="{8E3431BF-382F-4EDA-B105-588B92784559}" destId="{B09CA80B-D027-4D43-AC16-33A96E5B8EFC}" srcOrd="1" destOrd="0" presId="urn:microsoft.com/office/officeart/2005/8/layout/orgChart1"/>
    <dgm:cxn modelId="{3E3032B2-79CE-4A20-B08A-71AADE6826AA}" type="presOf" srcId="{597AD122-CB21-4FB0-ACCB-7105C1ACCFAC}" destId="{18A8D4E9-E7D9-430C-8D7B-9703601D3C5B}" srcOrd="1" destOrd="0" presId="urn:microsoft.com/office/officeart/2005/8/layout/orgChart1"/>
    <dgm:cxn modelId="{606D72BA-9467-4B74-8D4E-F6A9FF67FF5E}" type="presOf" srcId="{56088835-AD3D-41BF-87DF-1223E4527ECC}" destId="{4A9DACE8-978A-46F9-A1E2-3A33A2AAB33E}" srcOrd="0" destOrd="0" presId="urn:microsoft.com/office/officeart/2005/8/layout/orgChart1"/>
    <dgm:cxn modelId="{669AE7BB-4066-49CC-8440-570AAFA759D4}" type="presOf" srcId="{22E1F0A5-6080-4C7E-A733-8E02C0D16024}" destId="{2BCE04D7-F04B-42C4-8692-E4CD3232C59B}" srcOrd="0" destOrd="0" presId="urn:microsoft.com/office/officeart/2005/8/layout/orgChart1"/>
    <dgm:cxn modelId="{98D1A4C2-D71C-4185-9AA8-E23104209AF1}" type="presOf" srcId="{C2DB43F6-0FAF-4F95-8874-E9005FE2BB52}" destId="{04D1CC8D-062B-49B7-9F34-218CB7F43CDB}" srcOrd="0" destOrd="0" presId="urn:microsoft.com/office/officeart/2005/8/layout/orgChart1"/>
    <dgm:cxn modelId="{05E67AC6-AEB4-4298-A8C3-B30BFBC9E144}" type="presOf" srcId="{E28B0A9D-B226-4430-BAE8-B326A8A189B7}" destId="{B1A7979C-3CAB-416B-B7D9-833F37A09EC2}" srcOrd="0" destOrd="0" presId="urn:microsoft.com/office/officeart/2005/8/layout/orgChart1"/>
    <dgm:cxn modelId="{5838A3D3-C47B-4053-BBAA-CBFCFC77B821}" type="presOf" srcId="{380C9A11-647B-47A0-8D17-2448803E1E41}" destId="{5C088486-1085-45C3-A4B0-42557BAADDD7}" srcOrd="0" destOrd="0" presId="urn:microsoft.com/office/officeart/2005/8/layout/orgChart1"/>
    <dgm:cxn modelId="{B7D7ABD4-8F74-4242-89E7-3491BA72F0F8}" type="presOf" srcId="{E28B0A9D-B226-4430-BAE8-B326A8A189B7}" destId="{02C0AD0D-18D9-4C77-8A08-40DAE5CAB77C}" srcOrd="1" destOrd="0" presId="urn:microsoft.com/office/officeart/2005/8/layout/orgChart1"/>
    <dgm:cxn modelId="{74313ED5-896A-45FE-BE98-75B8A777AA1A}" type="presOf" srcId="{51FBB91A-0FED-44A3-BC94-0674512E303A}" destId="{88A069CE-D8CF-4039-B265-1BEF32C7740F}" srcOrd="0" destOrd="0" presId="urn:microsoft.com/office/officeart/2005/8/layout/orgChart1"/>
    <dgm:cxn modelId="{D01436D7-101E-4E96-B59A-5624B8A7B09B}" srcId="{C2DB43F6-0FAF-4F95-8874-E9005FE2BB52}" destId="{D228E3A8-DE9B-4DD6-A8C8-10EB0ED64F28}" srcOrd="0" destOrd="0" parTransId="{FB24616C-0413-4A01-A25A-E5E9ED8CE212}" sibTransId="{BCFC2F06-6DDD-477C-B118-00BFAF0F921B}"/>
    <dgm:cxn modelId="{C32392DB-05C7-4047-A9C2-486E6AED9CD0}" type="presOf" srcId="{8E8E5714-0A8E-4320-8BFB-B8317D6CC26B}" destId="{A66FEDDE-0CAE-41D4-A569-F88DF37E2255}" srcOrd="0" destOrd="0" presId="urn:microsoft.com/office/officeart/2005/8/layout/orgChart1"/>
    <dgm:cxn modelId="{1FFD83EC-9BC7-4722-A542-2CF347C0DB9C}" srcId="{C2DB43F6-0FAF-4F95-8874-E9005FE2BB52}" destId="{E920693F-73F7-419B-8468-750FB3D5B6E6}" srcOrd="1" destOrd="0" parTransId="{8E8E5714-0A8E-4320-8BFB-B8317D6CC26B}" sibTransId="{317242BB-36ED-40AF-BFEE-208F970C4224}"/>
    <dgm:cxn modelId="{929C28FA-B77C-457D-B4A3-017E709BC0D1}" type="presOf" srcId="{E920693F-73F7-419B-8468-750FB3D5B6E6}" destId="{C91C4DA4-AA57-4453-916C-91EA07CB23C5}" srcOrd="1" destOrd="0" presId="urn:microsoft.com/office/officeart/2005/8/layout/orgChart1"/>
    <dgm:cxn modelId="{05EE5376-6BAC-440F-85DD-1488927A1CA8}" type="presParOf" srcId="{82FF4200-2BE0-4B07-8AF9-145858C174B7}" destId="{AEB14173-F280-4D67-9AC8-B8E5AB3465D6}" srcOrd="0" destOrd="0" presId="urn:microsoft.com/office/officeart/2005/8/layout/orgChart1"/>
    <dgm:cxn modelId="{C4E5F39C-90BE-4157-88A7-2C54A45D3A83}" type="presParOf" srcId="{AEB14173-F280-4D67-9AC8-B8E5AB3465D6}" destId="{4DCC928D-5496-4BE6-92BA-90DE7400CEBF}" srcOrd="0" destOrd="0" presId="urn:microsoft.com/office/officeart/2005/8/layout/orgChart1"/>
    <dgm:cxn modelId="{304F91A5-B51B-4CC5-A534-D8A866C44AE3}" type="presParOf" srcId="{4DCC928D-5496-4BE6-92BA-90DE7400CEBF}" destId="{04D1CC8D-062B-49B7-9F34-218CB7F43CDB}" srcOrd="0" destOrd="0" presId="urn:microsoft.com/office/officeart/2005/8/layout/orgChart1"/>
    <dgm:cxn modelId="{62BCE774-2A98-4CA8-AF4E-955B6D514E39}" type="presParOf" srcId="{4DCC928D-5496-4BE6-92BA-90DE7400CEBF}" destId="{DE7AADE4-93B6-4FCB-A46C-AFD84392684F}" srcOrd="1" destOrd="0" presId="urn:microsoft.com/office/officeart/2005/8/layout/orgChart1"/>
    <dgm:cxn modelId="{CF727254-1A56-4557-B668-99F2A441DBA0}" type="presParOf" srcId="{AEB14173-F280-4D67-9AC8-B8E5AB3465D6}" destId="{D7DCFC22-9AB5-4640-B90A-C65A51D61679}" srcOrd="1" destOrd="0" presId="urn:microsoft.com/office/officeart/2005/8/layout/orgChart1"/>
    <dgm:cxn modelId="{39871A91-CA56-4D38-9F64-4966D786C2D1}" type="presParOf" srcId="{D7DCFC22-9AB5-4640-B90A-C65A51D61679}" destId="{FF9C18FB-BB39-4AAA-AC81-497FD4F0F95E}" srcOrd="0" destOrd="0" presId="urn:microsoft.com/office/officeart/2005/8/layout/orgChart1"/>
    <dgm:cxn modelId="{C2C9DBFA-F9D5-4951-91AC-E727498B528F}" type="presParOf" srcId="{D7DCFC22-9AB5-4640-B90A-C65A51D61679}" destId="{35C2E0DA-FE18-4E95-8C33-629A1675D2B8}" srcOrd="1" destOrd="0" presId="urn:microsoft.com/office/officeart/2005/8/layout/orgChart1"/>
    <dgm:cxn modelId="{C1723CEF-9930-4517-9BD6-D1FD5E03AE06}" type="presParOf" srcId="{35C2E0DA-FE18-4E95-8C33-629A1675D2B8}" destId="{6DDEE880-EE11-4548-85B4-1C3527E12F6D}" srcOrd="0" destOrd="0" presId="urn:microsoft.com/office/officeart/2005/8/layout/orgChart1"/>
    <dgm:cxn modelId="{5AD92BE8-44EA-41B0-AB83-927E9A9FD6C7}" type="presParOf" srcId="{6DDEE880-EE11-4548-85B4-1C3527E12F6D}" destId="{862483BF-8E98-4F2E-ABE8-D61C7034DB35}" srcOrd="0" destOrd="0" presId="urn:microsoft.com/office/officeart/2005/8/layout/orgChart1"/>
    <dgm:cxn modelId="{8760A927-5185-4FED-B5E4-545428BBAFB4}" type="presParOf" srcId="{6DDEE880-EE11-4548-85B4-1C3527E12F6D}" destId="{62C6D53D-D8C2-42BB-855C-7365249E6DA6}" srcOrd="1" destOrd="0" presId="urn:microsoft.com/office/officeart/2005/8/layout/orgChart1"/>
    <dgm:cxn modelId="{47A805BC-EF5B-48E9-BADB-266543CF2755}" type="presParOf" srcId="{35C2E0DA-FE18-4E95-8C33-629A1675D2B8}" destId="{602A804A-14BF-43FA-A82D-8D4FE7B6FB08}" srcOrd="1" destOrd="0" presId="urn:microsoft.com/office/officeart/2005/8/layout/orgChart1"/>
    <dgm:cxn modelId="{DAA23281-96B6-4037-A300-68CDD39753E0}" type="presParOf" srcId="{35C2E0DA-FE18-4E95-8C33-629A1675D2B8}" destId="{62B24E5A-95D3-4BBE-AC00-8D29559FC113}" srcOrd="2" destOrd="0" presId="urn:microsoft.com/office/officeart/2005/8/layout/orgChart1"/>
    <dgm:cxn modelId="{58400F0B-FE2C-4EA6-A848-A7B825330140}" type="presParOf" srcId="{D7DCFC22-9AB5-4640-B90A-C65A51D61679}" destId="{A66FEDDE-0CAE-41D4-A569-F88DF37E2255}" srcOrd="2" destOrd="0" presId="urn:microsoft.com/office/officeart/2005/8/layout/orgChart1"/>
    <dgm:cxn modelId="{5885A661-B362-44E4-BAFB-4FE1C73D2285}" type="presParOf" srcId="{D7DCFC22-9AB5-4640-B90A-C65A51D61679}" destId="{87A407FD-A8C4-4707-84E7-74CDE9953276}" srcOrd="3" destOrd="0" presId="urn:microsoft.com/office/officeart/2005/8/layout/orgChart1"/>
    <dgm:cxn modelId="{9DFFF23A-AFA4-45F7-8272-94C0F04A60C6}" type="presParOf" srcId="{87A407FD-A8C4-4707-84E7-74CDE9953276}" destId="{C9D7BBC4-EFDE-4A16-913B-609178795236}" srcOrd="0" destOrd="0" presId="urn:microsoft.com/office/officeart/2005/8/layout/orgChart1"/>
    <dgm:cxn modelId="{7F23202D-D295-4651-AC9D-35FCE6BA36DE}" type="presParOf" srcId="{C9D7BBC4-EFDE-4A16-913B-609178795236}" destId="{B1A575CC-9000-48AA-91E5-BF5B3F616651}" srcOrd="0" destOrd="0" presId="urn:microsoft.com/office/officeart/2005/8/layout/orgChart1"/>
    <dgm:cxn modelId="{CA452A2F-7799-4406-AD04-CA3ABD78BABE}" type="presParOf" srcId="{C9D7BBC4-EFDE-4A16-913B-609178795236}" destId="{C91C4DA4-AA57-4453-916C-91EA07CB23C5}" srcOrd="1" destOrd="0" presId="urn:microsoft.com/office/officeart/2005/8/layout/orgChart1"/>
    <dgm:cxn modelId="{41D0DF7D-0A48-453A-AC59-EF4454C9017A}" type="presParOf" srcId="{87A407FD-A8C4-4707-84E7-74CDE9953276}" destId="{08D8D739-A342-4103-BB37-823B280286FA}" srcOrd="1" destOrd="0" presId="urn:microsoft.com/office/officeart/2005/8/layout/orgChart1"/>
    <dgm:cxn modelId="{33497F59-0789-4D88-AF80-07D55DE29FF8}" type="presParOf" srcId="{87A407FD-A8C4-4707-84E7-74CDE9953276}" destId="{C402C9D5-622C-415A-88AC-B687D93F946B}" srcOrd="2" destOrd="0" presId="urn:microsoft.com/office/officeart/2005/8/layout/orgChart1"/>
    <dgm:cxn modelId="{10A89B96-CE81-4985-BE2D-B48E369388C3}" type="presParOf" srcId="{D7DCFC22-9AB5-4640-B90A-C65A51D61679}" destId="{2BCE04D7-F04B-42C4-8692-E4CD3232C59B}" srcOrd="4" destOrd="0" presId="urn:microsoft.com/office/officeart/2005/8/layout/orgChart1"/>
    <dgm:cxn modelId="{053D0226-5C4F-4D10-BC22-EBEB35EC627B}" type="presParOf" srcId="{D7DCFC22-9AB5-4640-B90A-C65A51D61679}" destId="{4A72486E-2BCC-4F1F-95C3-4B048EECEC66}" srcOrd="5" destOrd="0" presId="urn:microsoft.com/office/officeart/2005/8/layout/orgChart1"/>
    <dgm:cxn modelId="{BFB13677-B664-4F41-AA55-25A5623FF762}" type="presParOf" srcId="{4A72486E-2BCC-4F1F-95C3-4B048EECEC66}" destId="{37A26CA8-395D-423C-A302-B81D4E579E2E}" srcOrd="0" destOrd="0" presId="urn:microsoft.com/office/officeart/2005/8/layout/orgChart1"/>
    <dgm:cxn modelId="{20949DAE-5075-41A5-A909-A10863E8AB13}" type="presParOf" srcId="{37A26CA8-395D-423C-A302-B81D4E579E2E}" destId="{5C088486-1085-45C3-A4B0-42557BAADDD7}" srcOrd="0" destOrd="0" presId="urn:microsoft.com/office/officeart/2005/8/layout/orgChart1"/>
    <dgm:cxn modelId="{6817F271-D631-4A63-A2BF-C893A38AF40B}" type="presParOf" srcId="{37A26CA8-395D-423C-A302-B81D4E579E2E}" destId="{5B9F4C07-8542-4438-805F-FBDA5F22671B}" srcOrd="1" destOrd="0" presId="urn:microsoft.com/office/officeart/2005/8/layout/orgChart1"/>
    <dgm:cxn modelId="{D5BA50C5-D705-4DF8-A208-AD95E105CF31}" type="presParOf" srcId="{4A72486E-2BCC-4F1F-95C3-4B048EECEC66}" destId="{BDC4FCBA-27A8-42FC-93F0-5315D73FC56C}" srcOrd="1" destOrd="0" presId="urn:microsoft.com/office/officeart/2005/8/layout/orgChart1"/>
    <dgm:cxn modelId="{1FD0403F-A645-44CA-8A4A-F7D4332BF15A}" type="presParOf" srcId="{4A72486E-2BCC-4F1F-95C3-4B048EECEC66}" destId="{43EBB730-EFFD-4A4F-A71C-FE8A03DB08FB}" srcOrd="2" destOrd="0" presId="urn:microsoft.com/office/officeart/2005/8/layout/orgChart1"/>
    <dgm:cxn modelId="{D361AD63-64F1-4284-997C-E13BBCEE19E6}" type="presParOf" srcId="{D7DCFC22-9AB5-4640-B90A-C65A51D61679}" destId="{F3C99343-081F-4DEF-A4EB-75D7088182DE}" srcOrd="6" destOrd="0" presId="urn:microsoft.com/office/officeart/2005/8/layout/orgChart1"/>
    <dgm:cxn modelId="{AC206E4B-76FB-4D9E-B388-E4891550C354}" type="presParOf" srcId="{D7DCFC22-9AB5-4640-B90A-C65A51D61679}" destId="{04A4E304-4FEA-4216-9E42-A52FEE62A04F}" srcOrd="7" destOrd="0" presId="urn:microsoft.com/office/officeart/2005/8/layout/orgChart1"/>
    <dgm:cxn modelId="{F33EBA3C-C92D-48C2-A77D-D5F6B4FD5894}" type="presParOf" srcId="{04A4E304-4FEA-4216-9E42-A52FEE62A04F}" destId="{4360B14A-1E48-4BEB-8BE1-47F804FC2CD9}" srcOrd="0" destOrd="0" presId="urn:microsoft.com/office/officeart/2005/8/layout/orgChart1"/>
    <dgm:cxn modelId="{46203B41-0A61-4AAA-AAA6-CECC01CE88F2}" type="presParOf" srcId="{4360B14A-1E48-4BEB-8BE1-47F804FC2CD9}" destId="{C049A3C7-6DA9-477A-A5BB-6A30B0BB48D3}" srcOrd="0" destOrd="0" presId="urn:microsoft.com/office/officeart/2005/8/layout/orgChart1"/>
    <dgm:cxn modelId="{D4D0EF11-8846-4DCA-A503-D14B8912E967}" type="presParOf" srcId="{4360B14A-1E48-4BEB-8BE1-47F804FC2CD9}" destId="{18A8D4E9-E7D9-430C-8D7B-9703601D3C5B}" srcOrd="1" destOrd="0" presId="urn:microsoft.com/office/officeart/2005/8/layout/orgChart1"/>
    <dgm:cxn modelId="{585BCE2C-CC02-4C25-9A84-90C19D905C1C}" type="presParOf" srcId="{04A4E304-4FEA-4216-9E42-A52FEE62A04F}" destId="{EED1A45D-840C-4FD2-9BE5-7092A5303300}" srcOrd="1" destOrd="0" presId="urn:microsoft.com/office/officeart/2005/8/layout/orgChart1"/>
    <dgm:cxn modelId="{983B91D8-D1BD-4425-8AB1-A92A86D4D9B4}" type="presParOf" srcId="{04A4E304-4FEA-4216-9E42-A52FEE62A04F}" destId="{AEF8C1A6-8BEB-43E7-B403-BEC64E74FAE8}" srcOrd="2" destOrd="0" presId="urn:microsoft.com/office/officeart/2005/8/layout/orgChart1"/>
    <dgm:cxn modelId="{20D9F111-B989-459E-8946-7BA71D1D61DD}" type="presParOf" srcId="{D7DCFC22-9AB5-4640-B90A-C65A51D61679}" destId="{6BB0C22A-B728-4E8B-BD33-11677CFFF2FC}" srcOrd="8" destOrd="0" presId="urn:microsoft.com/office/officeart/2005/8/layout/orgChart1"/>
    <dgm:cxn modelId="{26A3BCB6-0D2C-4461-A62C-4F53C0FA0734}" type="presParOf" srcId="{D7DCFC22-9AB5-4640-B90A-C65A51D61679}" destId="{E1B0965C-CF32-4B7B-BA1A-3E12B4466A2E}" srcOrd="9" destOrd="0" presId="urn:microsoft.com/office/officeart/2005/8/layout/orgChart1"/>
    <dgm:cxn modelId="{D56DE7ED-3909-4402-A5EF-481D95C5A6DD}" type="presParOf" srcId="{E1B0965C-CF32-4B7B-BA1A-3E12B4466A2E}" destId="{E103BE96-C54A-4BCF-82C0-FDFDC67B224C}" srcOrd="0" destOrd="0" presId="urn:microsoft.com/office/officeart/2005/8/layout/orgChart1"/>
    <dgm:cxn modelId="{381D47A5-91AB-497D-8278-85663F62F329}" type="presParOf" srcId="{E103BE96-C54A-4BCF-82C0-FDFDC67B224C}" destId="{B1A7979C-3CAB-416B-B7D9-833F37A09EC2}" srcOrd="0" destOrd="0" presId="urn:microsoft.com/office/officeart/2005/8/layout/orgChart1"/>
    <dgm:cxn modelId="{A691D757-C35D-4907-99FA-D3B2BAD68EC3}" type="presParOf" srcId="{E103BE96-C54A-4BCF-82C0-FDFDC67B224C}" destId="{02C0AD0D-18D9-4C77-8A08-40DAE5CAB77C}" srcOrd="1" destOrd="0" presId="urn:microsoft.com/office/officeart/2005/8/layout/orgChart1"/>
    <dgm:cxn modelId="{159A1EA8-0109-43A8-B9BB-B95438D30337}" type="presParOf" srcId="{E1B0965C-CF32-4B7B-BA1A-3E12B4466A2E}" destId="{4363B2B9-3E7E-4AFD-B2DD-F085FDEB9D1C}" srcOrd="1" destOrd="0" presId="urn:microsoft.com/office/officeart/2005/8/layout/orgChart1"/>
    <dgm:cxn modelId="{4FF09023-DC23-4000-8E5D-32F7D5366702}" type="presParOf" srcId="{E1B0965C-CF32-4B7B-BA1A-3E12B4466A2E}" destId="{E08F4F11-0B73-4B63-97D1-B2B2B2B1F724}" srcOrd="2" destOrd="0" presId="urn:microsoft.com/office/officeart/2005/8/layout/orgChart1"/>
    <dgm:cxn modelId="{845BCCD8-CC46-4DEC-81B1-F5E4F12E243D}" type="presParOf" srcId="{D7DCFC22-9AB5-4640-B90A-C65A51D61679}" destId="{4A9DACE8-978A-46F9-A1E2-3A33A2AAB33E}" srcOrd="10" destOrd="0" presId="urn:microsoft.com/office/officeart/2005/8/layout/orgChart1"/>
    <dgm:cxn modelId="{11E00E44-1267-4274-9234-4B3BF9CD28A1}" type="presParOf" srcId="{D7DCFC22-9AB5-4640-B90A-C65A51D61679}" destId="{E07CC55B-472F-4565-8C0E-89254F434219}" srcOrd="11" destOrd="0" presId="urn:microsoft.com/office/officeart/2005/8/layout/orgChart1"/>
    <dgm:cxn modelId="{D09D51BD-35AB-4ABA-A579-1A311D9DE8A3}" type="presParOf" srcId="{E07CC55B-472F-4565-8C0E-89254F434219}" destId="{FCDB056A-4AA2-473C-BE8A-35F60C25BDBF}" srcOrd="0" destOrd="0" presId="urn:microsoft.com/office/officeart/2005/8/layout/orgChart1"/>
    <dgm:cxn modelId="{9B7C8C23-DABA-4A10-A075-A586E75E731A}" type="presParOf" srcId="{FCDB056A-4AA2-473C-BE8A-35F60C25BDBF}" destId="{A7473AAB-2BB6-4FD0-8291-EF5F2714F61D}" srcOrd="0" destOrd="0" presId="urn:microsoft.com/office/officeart/2005/8/layout/orgChart1"/>
    <dgm:cxn modelId="{07E61EB8-1348-4A62-8B8E-EDA064EECA32}" type="presParOf" srcId="{FCDB056A-4AA2-473C-BE8A-35F60C25BDBF}" destId="{B09CA80B-D027-4D43-AC16-33A96E5B8EFC}" srcOrd="1" destOrd="0" presId="urn:microsoft.com/office/officeart/2005/8/layout/orgChart1"/>
    <dgm:cxn modelId="{CF3DBED7-FADB-4C93-AA5A-15CA32D68D3E}" type="presParOf" srcId="{E07CC55B-472F-4565-8C0E-89254F434219}" destId="{B177751B-E497-401E-8FEC-57F88F66E771}" srcOrd="1" destOrd="0" presId="urn:microsoft.com/office/officeart/2005/8/layout/orgChart1"/>
    <dgm:cxn modelId="{54507532-FDF0-46FC-A0FD-5E2C10B6A258}" type="presParOf" srcId="{E07CC55B-472F-4565-8C0E-89254F434219}" destId="{26D04A6C-2FC7-4A75-89AB-A1A82BEC9EDA}" srcOrd="2" destOrd="0" presId="urn:microsoft.com/office/officeart/2005/8/layout/orgChart1"/>
    <dgm:cxn modelId="{7E44A092-C2B3-464D-96C9-038D05A9D14B}" type="presParOf" srcId="{D7DCFC22-9AB5-4640-B90A-C65A51D61679}" destId="{29DE49BD-0604-4D5D-8B46-41FBEBDA6B87}" srcOrd="12" destOrd="0" presId="urn:microsoft.com/office/officeart/2005/8/layout/orgChart1"/>
    <dgm:cxn modelId="{4F5A1F8C-1CEB-4DCE-9111-7AEA348E647F}" type="presParOf" srcId="{D7DCFC22-9AB5-4640-B90A-C65A51D61679}" destId="{74BC207E-68C3-48A9-944E-389E1D80A372}" srcOrd="13" destOrd="0" presId="urn:microsoft.com/office/officeart/2005/8/layout/orgChart1"/>
    <dgm:cxn modelId="{2D29F057-A6E3-4594-83DB-1F7F357FE8E2}" type="presParOf" srcId="{74BC207E-68C3-48A9-944E-389E1D80A372}" destId="{926CB399-954D-4711-8D5B-9CA29AE35786}" srcOrd="0" destOrd="0" presId="urn:microsoft.com/office/officeart/2005/8/layout/orgChart1"/>
    <dgm:cxn modelId="{DB083E2B-970A-450A-B9B6-589BA27F05D3}" type="presParOf" srcId="{926CB399-954D-4711-8D5B-9CA29AE35786}" destId="{88A069CE-D8CF-4039-B265-1BEF32C7740F}" srcOrd="0" destOrd="0" presId="urn:microsoft.com/office/officeart/2005/8/layout/orgChart1"/>
    <dgm:cxn modelId="{FF09C47B-8F67-413E-A53D-6F335042B081}" type="presParOf" srcId="{926CB399-954D-4711-8D5B-9CA29AE35786}" destId="{C5856D2A-A497-4AFC-AA25-7195DC163A19}" srcOrd="1" destOrd="0" presId="urn:microsoft.com/office/officeart/2005/8/layout/orgChart1"/>
    <dgm:cxn modelId="{E8E4D424-20A2-4E77-9DCB-012DC051ADF4}" type="presParOf" srcId="{74BC207E-68C3-48A9-944E-389E1D80A372}" destId="{B86A5693-B967-46CB-A225-F03BF30AD874}" srcOrd="1" destOrd="0" presId="urn:microsoft.com/office/officeart/2005/8/layout/orgChart1"/>
    <dgm:cxn modelId="{E1900FCD-20B1-4842-B090-BECEA3C78396}" type="presParOf" srcId="{74BC207E-68C3-48A9-944E-389E1D80A372}" destId="{C44CEEE9-3147-4352-9FA8-12062B8F434E}" srcOrd="2" destOrd="0" presId="urn:microsoft.com/office/officeart/2005/8/layout/orgChart1"/>
    <dgm:cxn modelId="{7066F79A-3277-4694-B2A8-EDD1F946C477}" type="presParOf" srcId="{AEB14173-F280-4D67-9AC8-B8E5AB3465D6}" destId="{E45EF86B-F7D3-4CD6-9B15-093A4EF3E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3501E-A006-480D-BED6-5C673B686A9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34A957-27DF-4842-A1CF-748E13E88FA1}">
      <dgm:prSet phldrT="[Texto]"/>
      <dgm:spPr/>
      <dgm:t>
        <a:bodyPr/>
        <a:lstStyle/>
        <a:p>
          <a:r>
            <a:rPr lang="es-ES" dirty="0"/>
            <a:t>TIPOS DE LEYENDAS </a:t>
          </a:r>
        </a:p>
      </dgm:t>
    </dgm:pt>
    <dgm:pt modelId="{6E9A4C06-6863-4A4E-9717-12B04652E7AC}" type="parTrans" cxnId="{D40B306F-9426-4534-83E0-EB0669892015}">
      <dgm:prSet/>
      <dgm:spPr/>
      <dgm:t>
        <a:bodyPr/>
        <a:lstStyle/>
        <a:p>
          <a:endParaRPr lang="es-ES"/>
        </a:p>
      </dgm:t>
    </dgm:pt>
    <dgm:pt modelId="{4D1D9242-D59D-40D2-BE6F-5AC8D429D43B}" type="sibTrans" cxnId="{D40B306F-9426-4534-83E0-EB0669892015}">
      <dgm:prSet/>
      <dgm:spPr/>
      <dgm:t>
        <a:bodyPr/>
        <a:lstStyle/>
        <a:p>
          <a:endParaRPr lang="es-ES" dirty="0"/>
        </a:p>
      </dgm:t>
    </dgm:pt>
    <dgm:pt modelId="{FC9E8543-F0F1-4548-A5E2-471AEE75A496}">
      <dgm:prSet phldrT="[Texto]" custT="1"/>
      <dgm:spPr/>
      <dgm:t>
        <a:bodyPr/>
        <a:lstStyle/>
        <a:p>
          <a:r>
            <a:rPr lang="es-ES" sz="2800" dirty="0"/>
            <a:t>POPULARES</a:t>
          </a:r>
        </a:p>
      </dgm:t>
    </dgm:pt>
    <dgm:pt modelId="{3ECFD660-AEA6-4509-A28F-934737F3CB16}" type="parTrans" cxnId="{52EAB49C-6784-4645-A1B3-6BED720B0DB5}">
      <dgm:prSet/>
      <dgm:spPr/>
      <dgm:t>
        <a:bodyPr/>
        <a:lstStyle/>
        <a:p>
          <a:endParaRPr lang="es-ES"/>
        </a:p>
      </dgm:t>
    </dgm:pt>
    <dgm:pt modelId="{A8AF0A40-5C01-4455-98B9-A7C79DAE6DCA}" type="sibTrans" cxnId="{52EAB49C-6784-4645-A1B3-6BED720B0DB5}">
      <dgm:prSet/>
      <dgm:spPr/>
      <dgm:t>
        <a:bodyPr/>
        <a:lstStyle/>
        <a:p>
          <a:r>
            <a:rPr lang="es-ES" dirty="0"/>
            <a:t>Tienen su origen en relatos que se han transmitido de forma oral por generaciones hasta que un autor las ha recogido por escrito.</a:t>
          </a:r>
        </a:p>
      </dgm:t>
    </dgm:pt>
    <dgm:pt modelId="{323E43BA-F5B2-46DF-9AAD-44BBA1B33DFA}">
      <dgm:prSet phldrT="[Texto]" custT="1"/>
      <dgm:spPr/>
      <dgm:t>
        <a:bodyPr/>
        <a:lstStyle/>
        <a:p>
          <a:r>
            <a:rPr lang="es-ES" sz="2800" dirty="0"/>
            <a:t>CULTAS</a:t>
          </a:r>
        </a:p>
      </dgm:t>
    </dgm:pt>
    <dgm:pt modelId="{FB70666E-B64D-4BF7-B320-9C7BA494E1A9}" type="parTrans" cxnId="{911ED70E-7550-4AFB-A8B4-62B71FBD5705}">
      <dgm:prSet/>
      <dgm:spPr/>
      <dgm:t>
        <a:bodyPr/>
        <a:lstStyle/>
        <a:p>
          <a:endParaRPr lang="es-ES"/>
        </a:p>
      </dgm:t>
    </dgm:pt>
    <dgm:pt modelId="{D977982C-31A7-4B46-8E99-E546FC1EEF42}" type="sibTrans" cxnId="{911ED70E-7550-4AFB-A8B4-62B71FBD5705}">
      <dgm:prSet custT="1"/>
      <dgm:spPr/>
      <dgm:t>
        <a:bodyPr/>
        <a:lstStyle/>
        <a:p>
          <a:r>
            <a:rPr lang="es-ES" sz="1200" dirty="0"/>
            <a:t>-Inspiradas por esa forma tradicional.</a:t>
          </a:r>
        </a:p>
        <a:p>
          <a:r>
            <a:rPr lang="es-ES" sz="1200" dirty="0"/>
            <a:t>-Elaboradas por autores cultos</a:t>
          </a:r>
        </a:p>
        <a:p>
          <a:r>
            <a:rPr lang="es-ES" sz="1200" dirty="0"/>
            <a:t>-Inspiradas en hechos y personajes históricos</a:t>
          </a:r>
        </a:p>
      </dgm:t>
    </dgm:pt>
    <dgm:pt modelId="{7F8AFFD5-8045-4BBF-921E-BA7E2C5582BA}" type="pres">
      <dgm:prSet presAssocID="{53E3501E-A006-480D-BED6-5C673B686A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D5BE03-652E-4A0C-84E9-91D168C45D79}" type="pres">
      <dgm:prSet presAssocID="{A934A957-27DF-4842-A1CF-748E13E88FA1}" presName="hierRoot1" presStyleCnt="0">
        <dgm:presLayoutVars>
          <dgm:hierBranch val="init"/>
        </dgm:presLayoutVars>
      </dgm:prSet>
      <dgm:spPr/>
    </dgm:pt>
    <dgm:pt modelId="{2F31CD50-CC47-4BBB-A7CF-416D90B6A691}" type="pres">
      <dgm:prSet presAssocID="{A934A957-27DF-4842-A1CF-748E13E88FA1}" presName="rootComposite1" presStyleCnt="0"/>
      <dgm:spPr/>
    </dgm:pt>
    <dgm:pt modelId="{68E14A74-FA1A-4DED-A46A-279F7B449F19}" type="pres">
      <dgm:prSet presAssocID="{A934A957-27DF-4842-A1CF-748E13E88FA1}" presName="rootText1" presStyleLbl="node0" presStyleIdx="0" presStyleCnt="1">
        <dgm:presLayoutVars>
          <dgm:chMax/>
          <dgm:chPref val="3"/>
        </dgm:presLayoutVars>
      </dgm:prSet>
      <dgm:spPr/>
    </dgm:pt>
    <dgm:pt modelId="{D2948843-9177-4594-BBAD-CC7189C5F306}" type="pres">
      <dgm:prSet presAssocID="{A934A957-27DF-4842-A1CF-748E13E88FA1}" presName="titleText1" presStyleLbl="fgAcc0" presStyleIdx="0" presStyleCnt="1" custAng="0" custScaleY="10163">
        <dgm:presLayoutVars>
          <dgm:chMax val="0"/>
          <dgm:chPref val="0"/>
        </dgm:presLayoutVars>
      </dgm:prSet>
      <dgm:spPr/>
    </dgm:pt>
    <dgm:pt modelId="{FD7B023F-164A-40A9-9B34-7DD8C52CB698}" type="pres">
      <dgm:prSet presAssocID="{A934A957-27DF-4842-A1CF-748E13E88FA1}" presName="rootConnector1" presStyleLbl="node1" presStyleIdx="0" presStyleCnt="2"/>
      <dgm:spPr/>
    </dgm:pt>
    <dgm:pt modelId="{FA6CDE20-FE09-474C-9E5C-8BDA2FF71C1E}" type="pres">
      <dgm:prSet presAssocID="{A934A957-27DF-4842-A1CF-748E13E88FA1}" presName="hierChild2" presStyleCnt="0"/>
      <dgm:spPr/>
    </dgm:pt>
    <dgm:pt modelId="{3E5FDD7E-5C33-4C29-8393-45D9446C4837}" type="pres">
      <dgm:prSet presAssocID="{3ECFD660-AEA6-4509-A28F-934737F3CB16}" presName="Name37" presStyleLbl="parChTrans1D2" presStyleIdx="0" presStyleCnt="2"/>
      <dgm:spPr/>
    </dgm:pt>
    <dgm:pt modelId="{960E5F30-A496-42E4-B96D-FF3D8BCEF9CB}" type="pres">
      <dgm:prSet presAssocID="{FC9E8543-F0F1-4548-A5E2-471AEE75A496}" presName="hierRoot2" presStyleCnt="0">
        <dgm:presLayoutVars>
          <dgm:hierBranch val="init"/>
        </dgm:presLayoutVars>
      </dgm:prSet>
      <dgm:spPr/>
    </dgm:pt>
    <dgm:pt modelId="{330EB78C-9F0D-4D9D-9105-18A4AC0A7736}" type="pres">
      <dgm:prSet presAssocID="{FC9E8543-F0F1-4548-A5E2-471AEE75A496}" presName="rootComposite" presStyleCnt="0"/>
      <dgm:spPr/>
    </dgm:pt>
    <dgm:pt modelId="{09C939A1-0C7D-447E-8112-77F96C47F810}" type="pres">
      <dgm:prSet presAssocID="{FC9E8543-F0F1-4548-A5E2-471AEE75A496}" presName="rootText" presStyleLbl="node1" presStyleIdx="0" presStyleCnt="2">
        <dgm:presLayoutVars>
          <dgm:chMax/>
          <dgm:chPref val="3"/>
        </dgm:presLayoutVars>
      </dgm:prSet>
      <dgm:spPr/>
    </dgm:pt>
    <dgm:pt modelId="{631B6EC7-6193-45D9-BB0D-DA6F23542488}" type="pres">
      <dgm:prSet presAssocID="{FC9E8543-F0F1-4548-A5E2-471AEE75A496}" presName="titleText2" presStyleLbl="fgAcc1" presStyleIdx="0" presStyleCnt="2" custScaleX="135229" custScaleY="218032">
        <dgm:presLayoutVars>
          <dgm:chMax val="0"/>
          <dgm:chPref val="0"/>
        </dgm:presLayoutVars>
      </dgm:prSet>
      <dgm:spPr/>
    </dgm:pt>
    <dgm:pt modelId="{4EDF7C86-DF88-4CD6-87B5-F396FA61B098}" type="pres">
      <dgm:prSet presAssocID="{FC9E8543-F0F1-4548-A5E2-471AEE75A496}" presName="rootConnector" presStyleLbl="node2" presStyleIdx="0" presStyleCnt="0"/>
      <dgm:spPr/>
    </dgm:pt>
    <dgm:pt modelId="{369C7842-366B-4AB6-8E3E-C2E358422E01}" type="pres">
      <dgm:prSet presAssocID="{FC9E8543-F0F1-4548-A5E2-471AEE75A496}" presName="hierChild4" presStyleCnt="0"/>
      <dgm:spPr/>
    </dgm:pt>
    <dgm:pt modelId="{190AFD70-FB4D-4F7E-B173-ABCB1200078B}" type="pres">
      <dgm:prSet presAssocID="{FC9E8543-F0F1-4548-A5E2-471AEE75A496}" presName="hierChild5" presStyleCnt="0"/>
      <dgm:spPr/>
    </dgm:pt>
    <dgm:pt modelId="{958F7E64-C6C0-4B7A-96BB-910E694EBE19}" type="pres">
      <dgm:prSet presAssocID="{FB70666E-B64D-4BF7-B320-9C7BA494E1A9}" presName="Name37" presStyleLbl="parChTrans1D2" presStyleIdx="1" presStyleCnt="2"/>
      <dgm:spPr/>
    </dgm:pt>
    <dgm:pt modelId="{FEB17B7E-1DE6-47C9-BCF1-57FD52F1C4AD}" type="pres">
      <dgm:prSet presAssocID="{323E43BA-F5B2-46DF-9AAD-44BBA1B33DFA}" presName="hierRoot2" presStyleCnt="0">
        <dgm:presLayoutVars>
          <dgm:hierBranch val="init"/>
        </dgm:presLayoutVars>
      </dgm:prSet>
      <dgm:spPr/>
    </dgm:pt>
    <dgm:pt modelId="{378825C5-B12F-430D-BDA5-30802D65D47C}" type="pres">
      <dgm:prSet presAssocID="{323E43BA-F5B2-46DF-9AAD-44BBA1B33DFA}" presName="rootComposite" presStyleCnt="0"/>
      <dgm:spPr/>
    </dgm:pt>
    <dgm:pt modelId="{98454EA7-1543-49DC-8B8E-2727660F5AFD}" type="pres">
      <dgm:prSet presAssocID="{323E43BA-F5B2-46DF-9AAD-44BBA1B33DFA}" presName="rootText" presStyleLbl="node1" presStyleIdx="1" presStyleCnt="2" custScaleY="101587">
        <dgm:presLayoutVars>
          <dgm:chMax/>
          <dgm:chPref val="3"/>
        </dgm:presLayoutVars>
      </dgm:prSet>
      <dgm:spPr/>
    </dgm:pt>
    <dgm:pt modelId="{AD3ED028-38F0-4B99-802E-1CC86360D5E6}" type="pres">
      <dgm:prSet presAssocID="{323E43BA-F5B2-46DF-9AAD-44BBA1B33DFA}" presName="titleText2" presStyleLbl="fgAcc1" presStyleIdx="1" presStyleCnt="2" custScaleX="129553" custScaleY="234308">
        <dgm:presLayoutVars>
          <dgm:chMax val="0"/>
          <dgm:chPref val="0"/>
        </dgm:presLayoutVars>
      </dgm:prSet>
      <dgm:spPr/>
    </dgm:pt>
    <dgm:pt modelId="{2D6CB1E8-EE0B-4885-AA12-0FC2B5C14663}" type="pres">
      <dgm:prSet presAssocID="{323E43BA-F5B2-46DF-9AAD-44BBA1B33DFA}" presName="rootConnector" presStyleLbl="node2" presStyleIdx="0" presStyleCnt="0"/>
      <dgm:spPr/>
    </dgm:pt>
    <dgm:pt modelId="{AB157710-254D-4E2D-BDBD-128566FDF603}" type="pres">
      <dgm:prSet presAssocID="{323E43BA-F5B2-46DF-9AAD-44BBA1B33DFA}" presName="hierChild4" presStyleCnt="0"/>
      <dgm:spPr/>
    </dgm:pt>
    <dgm:pt modelId="{1DB758A1-747E-48F1-8A3D-EF0F0938DB1A}" type="pres">
      <dgm:prSet presAssocID="{323E43BA-F5B2-46DF-9AAD-44BBA1B33DFA}" presName="hierChild5" presStyleCnt="0"/>
      <dgm:spPr/>
    </dgm:pt>
    <dgm:pt modelId="{AF294515-D9D6-4C1D-B421-FDABF4212932}" type="pres">
      <dgm:prSet presAssocID="{A934A957-27DF-4842-A1CF-748E13E88FA1}" presName="hierChild3" presStyleCnt="0"/>
      <dgm:spPr/>
    </dgm:pt>
  </dgm:ptLst>
  <dgm:cxnLst>
    <dgm:cxn modelId="{911ED70E-7550-4AFB-A8B4-62B71FBD5705}" srcId="{A934A957-27DF-4842-A1CF-748E13E88FA1}" destId="{323E43BA-F5B2-46DF-9AAD-44BBA1B33DFA}" srcOrd="1" destOrd="0" parTransId="{FB70666E-B64D-4BF7-B320-9C7BA494E1A9}" sibTransId="{D977982C-31A7-4B46-8E99-E546FC1EEF42}"/>
    <dgm:cxn modelId="{D00D8F14-9105-4760-8386-620F2D8A5E63}" type="presOf" srcId="{323E43BA-F5B2-46DF-9AAD-44BBA1B33DFA}" destId="{2D6CB1E8-EE0B-4885-AA12-0FC2B5C14663}" srcOrd="1" destOrd="0" presId="urn:microsoft.com/office/officeart/2008/layout/NameandTitleOrganizationalChart"/>
    <dgm:cxn modelId="{EA0A521B-A540-46E1-9FC4-AC241EA22DAD}" type="presOf" srcId="{A934A957-27DF-4842-A1CF-748E13E88FA1}" destId="{68E14A74-FA1A-4DED-A46A-279F7B449F19}" srcOrd="0" destOrd="0" presId="urn:microsoft.com/office/officeart/2008/layout/NameandTitleOrganizationalChart"/>
    <dgm:cxn modelId="{EA208F39-4B27-4F7E-974E-D79CEE51C186}" type="presOf" srcId="{53E3501E-A006-480D-BED6-5C673B686A94}" destId="{7F8AFFD5-8045-4BBF-921E-BA7E2C5582BA}" srcOrd="0" destOrd="0" presId="urn:microsoft.com/office/officeart/2008/layout/NameandTitleOrganizationalChart"/>
    <dgm:cxn modelId="{66FDE43F-4940-49C4-9B18-56F264D877FE}" type="presOf" srcId="{D977982C-31A7-4B46-8E99-E546FC1EEF42}" destId="{AD3ED028-38F0-4B99-802E-1CC86360D5E6}" srcOrd="0" destOrd="0" presId="urn:microsoft.com/office/officeart/2008/layout/NameandTitleOrganizationalChart"/>
    <dgm:cxn modelId="{CF110E44-86DD-43A2-9174-F9D3471B7347}" type="presOf" srcId="{FB70666E-B64D-4BF7-B320-9C7BA494E1A9}" destId="{958F7E64-C6C0-4B7A-96BB-910E694EBE19}" srcOrd="0" destOrd="0" presId="urn:microsoft.com/office/officeart/2008/layout/NameandTitleOrganizationalChart"/>
    <dgm:cxn modelId="{C08D964D-D562-47A0-9450-823B90A7943E}" type="presOf" srcId="{3ECFD660-AEA6-4509-A28F-934737F3CB16}" destId="{3E5FDD7E-5C33-4C29-8393-45D9446C4837}" srcOrd="0" destOrd="0" presId="urn:microsoft.com/office/officeart/2008/layout/NameandTitleOrganizationalChart"/>
    <dgm:cxn modelId="{D40B306F-9426-4534-83E0-EB0669892015}" srcId="{53E3501E-A006-480D-BED6-5C673B686A94}" destId="{A934A957-27DF-4842-A1CF-748E13E88FA1}" srcOrd="0" destOrd="0" parTransId="{6E9A4C06-6863-4A4E-9717-12B04652E7AC}" sibTransId="{4D1D9242-D59D-40D2-BE6F-5AC8D429D43B}"/>
    <dgm:cxn modelId="{8263FC50-2567-4190-B723-0F667B05AE98}" type="presOf" srcId="{323E43BA-F5B2-46DF-9AAD-44BBA1B33DFA}" destId="{98454EA7-1543-49DC-8B8E-2727660F5AFD}" srcOrd="0" destOrd="0" presId="urn:microsoft.com/office/officeart/2008/layout/NameandTitleOrganizationalChart"/>
    <dgm:cxn modelId="{F4563081-0582-4948-8473-31A44BB49955}" type="presOf" srcId="{A934A957-27DF-4842-A1CF-748E13E88FA1}" destId="{FD7B023F-164A-40A9-9B34-7DD8C52CB698}" srcOrd="1" destOrd="0" presId="urn:microsoft.com/office/officeart/2008/layout/NameandTitleOrganizationalChart"/>
    <dgm:cxn modelId="{22277C87-5FA4-4BBD-8A5E-42490832627A}" type="presOf" srcId="{4D1D9242-D59D-40D2-BE6F-5AC8D429D43B}" destId="{D2948843-9177-4594-BBAD-CC7189C5F306}" srcOrd="0" destOrd="0" presId="urn:microsoft.com/office/officeart/2008/layout/NameandTitleOrganizationalChart"/>
    <dgm:cxn modelId="{52EAB49C-6784-4645-A1B3-6BED720B0DB5}" srcId="{A934A957-27DF-4842-A1CF-748E13E88FA1}" destId="{FC9E8543-F0F1-4548-A5E2-471AEE75A496}" srcOrd="0" destOrd="0" parTransId="{3ECFD660-AEA6-4509-A28F-934737F3CB16}" sibTransId="{A8AF0A40-5C01-4455-98B9-A7C79DAE6DCA}"/>
    <dgm:cxn modelId="{7E4643BE-B944-4C7D-A0F3-4098A052DD71}" type="presOf" srcId="{FC9E8543-F0F1-4548-A5E2-471AEE75A496}" destId="{09C939A1-0C7D-447E-8112-77F96C47F810}" srcOrd="0" destOrd="0" presId="urn:microsoft.com/office/officeart/2008/layout/NameandTitleOrganizationalChart"/>
    <dgm:cxn modelId="{60BA91F3-28FD-4096-93EB-31CC5BC6D15D}" type="presOf" srcId="{A8AF0A40-5C01-4455-98B9-A7C79DAE6DCA}" destId="{631B6EC7-6193-45D9-BB0D-DA6F23542488}" srcOrd="0" destOrd="0" presId="urn:microsoft.com/office/officeart/2008/layout/NameandTitleOrganizationalChart"/>
    <dgm:cxn modelId="{62EC03FF-3B2A-44A5-9B41-A7DE88AC26ED}" type="presOf" srcId="{FC9E8543-F0F1-4548-A5E2-471AEE75A496}" destId="{4EDF7C86-DF88-4CD6-87B5-F396FA61B098}" srcOrd="1" destOrd="0" presId="urn:microsoft.com/office/officeart/2008/layout/NameandTitleOrganizationalChart"/>
    <dgm:cxn modelId="{FF677C7B-80C3-4A0A-8A91-F6396970AF0C}" type="presParOf" srcId="{7F8AFFD5-8045-4BBF-921E-BA7E2C5582BA}" destId="{B6D5BE03-652E-4A0C-84E9-91D168C45D79}" srcOrd="0" destOrd="0" presId="urn:microsoft.com/office/officeart/2008/layout/NameandTitleOrganizationalChart"/>
    <dgm:cxn modelId="{7937166A-5D5E-4F59-82EF-BF78D675430F}" type="presParOf" srcId="{B6D5BE03-652E-4A0C-84E9-91D168C45D79}" destId="{2F31CD50-CC47-4BBB-A7CF-416D90B6A691}" srcOrd="0" destOrd="0" presId="urn:microsoft.com/office/officeart/2008/layout/NameandTitleOrganizationalChart"/>
    <dgm:cxn modelId="{C221A06D-508B-4A0F-B51F-2A2CE22FF916}" type="presParOf" srcId="{2F31CD50-CC47-4BBB-A7CF-416D90B6A691}" destId="{68E14A74-FA1A-4DED-A46A-279F7B449F19}" srcOrd="0" destOrd="0" presId="urn:microsoft.com/office/officeart/2008/layout/NameandTitleOrganizationalChart"/>
    <dgm:cxn modelId="{375F244D-110C-4B29-A449-84CD65C29FAA}" type="presParOf" srcId="{2F31CD50-CC47-4BBB-A7CF-416D90B6A691}" destId="{D2948843-9177-4594-BBAD-CC7189C5F306}" srcOrd="1" destOrd="0" presId="urn:microsoft.com/office/officeart/2008/layout/NameandTitleOrganizationalChart"/>
    <dgm:cxn modelId="{1FA7BE94-C377-462A-9BF4-4112C038CC9E}" type="presParOf" srcId="{2F31CD50-CC47-4BBB-A7CF-416D90B6A691}" destId="{FD7B023F-164A-40A9-9B34-7DD8C52CB698}" srcOrd="2" destOrd="0" presId="urn:microsoft.com/office/officeart/2008/layout/NameandTitleOrganizationalChart"/>
    <dgm:cxn modelId="{7AE77E47-1486-4A6B-B0F6-770DEAA37769}" type="presParOf" srcId="{B6D5BE03-652E-4A0C-84E9-91D168C45D79}" destId="{FA6CDE20-FE09-474C-9E5C-8BDA2FF71C1E}" srcOrd="1" destOrd="0" presId="urn:microsoft.com/office/officeart/2008/layout/NameandTitleOrganizationalChart"/>
    <dgm:cxn modelId="{DA5CD69C-AD7E-40FA-8E08-0BCF70F40104}" type="presParOf" srcId="{FA6CDE20-FE09-474C-9E5C-8BDA2FF71C1E}" destId="{3E5FDD7E-5C33-4C29-8393-45D9446C4837}" srcOrd="0" destOrd="0" presId="urn:microsoft.com/office/officeart/2008/layout/NameandTitleOrganizationalChart"/>
    <dgm:cxn modelId="{F36FD6D6-3D63-4375-9352-7E034EC7903E}" type="presParOf" srcId="{FA6CDE20-FE09-474C-9E5C-8BDA2FF71C1E}" destId="{960E5F30-A496-42E4-B96D-FF3D8BCEF9CB}" srcOrd="1" destOrd="0" presId="urn:microsoft.com/office/officeart/2008/layout/NameandTitleOrganizationalChart"/>
    <dgm:cxn modelId="{0AEC30E8-1B22-416C-B233-D1DCA1B9C5CF}" type="presParOf" srcId="{960E5F30-A496-42E4-B96D-FF3D8BCEF9CB}" destId="{330EB78C-9F0D-4D9D-9105-18A4AC0A7736}" srcOrd="0" destOrd="0" presId="urn:microsoft.com/office/officeart/2008/layout/NameandTitleOrganizationalChart"/>
    <dgm:cxn modelId="{0B0B01E2-2BDB-498A-BB85-9A04FD2B6C76}" type="presParOf" srcId="{330EB78C-9F0D-4D9D-9105-18A4AC0A7736}" destId="{09C939A1-0C7D-447E-8112-77F96C47F810}" srcOrd="0" destOrd="0" presId="urn:microsoft.com/office/officeart/2008/layout/NameandTitleOrganizationalChart"/>
    <dgm:cxn modelId="{8676EDBF-E8EC-4945-BEAF-87946A5F9439}" type="presParOf" srcId="{330EB78C-9F0D-4D9D-9105-18A4AC0A7736}" destId="{631B6EC7-6193-45D9-BB0D-DA6F23542488}" srcOrd="1" destOrd="0" presId="urn:microsoft.com/office/officeart/2008/layout/NameandTitleOrganizationalChart"/>
    <dgm:cxn modelId="{156F4F55-CE96-4D50-981B-48CC9A7E5B60}" type="presParOf" srcId="{330EB78C-9F0D-4D9D-9105-18A4AC0A7736}" destId="{4EDF7C86-DF88-4CD6-87B5-F396FA61B098}" srcOrd="2" destOrd="0" presId="urn:microsoft.com/office/officeart/2008/layout/NameandTitleOrganizationalChart"/>
    <dgm:cxn modelId="{5E62DC8A-A5CA-479E-802A-8699EA16F774}" type="presParOf" srcId="{960E5F30-A496-42E4-B96D-FF3D8BCEF9CB}" destId="{369C7842-366B-4AB6-8E3E-C2E358422E01}" srcOrd="1" destOrd="0" presId="urn:microsoft.com/office/officeart/2008/layout/NameandTitleOrganizationalChart"/>
    <dgm:cxn modelId="{E4D57B31-9658-4F8D-AE03-BB1F5E4007EA}" type="presParOf" srcId="{960E5F30-A496-42E4-B96D-FF3D8BCEF9CB}" destId="{190AFD70-FB4D-4F7E-B173-ABCB1200078B}" srcOrd="2" destOrd="0" presId="urn:microsoft.com/office/officeart/2008/layout/NameandTitleOrganizationalChart"/>
    <dgm:cxn modelId="{E0E49907-6F19-4EBA-8217-F1AA4ADBD713}" type="presParOf" srcId="{FA6CDE20-FE09-474C-9E5C-8BDA2FF71C1E}" destId="{958F7E64-C6C0-4B7A-96BB-910E694EBE19}" srcOrd="2" destOrd="0" presId="urn:microsoft.com/office/officeart/2008/layout/NameandTitleOrganizationalChart"/>
    <dgm:cxn modelId="{9A9AD054-4935-482B-B891-472B82700434}" type="presParOf" srcId="{FA6CDE20-FE09-474C-9E5C-8BDA2FF71C1E}" destId="{FEB17B7E-1DE6-47C9-BCF1-57FD52F1C4AD}" srcOrd="3" destOrd="0" presId="urn:microsoft.com/office/officeart/2008/layout/NameandTitleOrganizationalChart"/>
    <dgm:cxn modelId="{BB855081-C129-4943-BACF-9247B3FEA41D}" type="presParOf" srcId="{FEB17B7E-1DE6-47C9-BCF1-57FD52F1C4AD}" destId="{378825C5-B12F-430D-BDA5-30802D65D47C}" srcOrd="0" destOrd="0" presId="urn:microsoft.com/office/officeart/2008/layout/NameandTitleOrganizationalChart"/>
    <dgm:cxn modelId="{3BA5E5FF-A6B7-439A-85BB-F7F3D7D51885}" type="presParOf" srcId="{378825C5-B12F-430D-BDA5-30802D65D47C}" destId="{98454EA7-1543-49DC-8B8E-2727660F5AFD}" srcOrd="0" destOrd="0" presId="urn:microsoft.com/office/officeart/2008/layout/NameandTitleOrganizationalChart"/>
    <dgm:cxn modelId="{828CDFCC-4E7B-4C78-B49B-F3977EAEF04C}" type="presParOf" srcId="{378825C5-B12F-430D-BDA5-30802D65D47C}" destId="{AD3ED028-38F0-4B99-802E-1CC86360D5E6}" srcOrd="1" destOrd="0" presId="urn:microsoft.com/office/officeart/2008/layout/NameandTitleOrganizationalChart"/>
    <dgm:cxn modelId="{949EC237-96E8-4189-B6C0-80BEA74CA2BA}" type="presParOf" srcId="{378825C5-B12F-430D-BDA5-30802D65D47C}" destId="{2D6CB1E8-EE0B-4885-AA12-0FC2B5C14663}" srcOrd="2" destOrd="0" presId="urn:microsoft.com/office/officeart/2008/layout/NameandTitleOrganizationalChart"/>
    <dgm:cxn modelId="{B8CE9B98-6589-4D3F-9363-41991A7FD20C}" type="presParOf" srcId="{FEB17B7E-1DE6-47C9-BCF1-57FD52F1C4AD}" destId="{AB157710-254D-4E2D-BDBD-128566FDF603}" srcOrd="1" destOrd="0" presId="urn:microsoft.com/office/officeart/2008/layout/NameandTitleOrganizationalChart"/>
    <dgm:cxn modelId="{13EA600A-B122-4BF4-87E7-DD21EA973E39}" type="presParOf" srcId="{FEB17B7E-1DE6-47C9-BCF1-57FD52F1C4AD}" destId="{1DB758A1-747E-48F1-8A3D-EF0F0938DB1A}" srcOrd="2" destOrd="0" presId="urn:microsoft.com/office/officeart/2008/layout/NameandTitleOrganizationalChart"/>
    <dgm:cxn modelId="{207C990A-3266-4E76-A607-424AFA9A0114}" type="presParOf" srcId="{B6D5BE03-652E-4A0C-84E9-91D168C45D79}" destId="{AF294515-D9D6-4C1D-B421-FDABF42129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E49BD-0604-4D5D-8B46-41FBEBDA6B87}">
      <dsp:nvSpPr>
        <dsp:cNvPr id="0" name=""/>
        <dsp:cNvSpPr/>
      </dsp:nvSpPr>
      <dsp:spPr>
        <a:xfrm>
          <a:off x="5029199" y="1157196"/>
          <a:ext cx="4418031" cy="139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974"/>
              </a:lnTo>
              <a:lnTo>
                <a:pt x="4418031" y="1267974"/>
              </a:lnTo>
              <a:lnTo>
                <a:pt x="4418031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DACE8-978A-46F9-A1E2-3A33A2AAB33E}">
      <dsp:nvSpPr>
        <dsp:cNvPr id="0" name=""/>
        <dsp:cNvSpPr/>
      </dsp:nvSpPr>
      <dsp:spPr>
        <a:xfrm>
          <a:off x="5029199" y="1157196"/>
          <a:ext cx="2945354" cy="139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974"/>
              </a:lnTo>
              <a:lnTo>
                <a:pt x="2945354" y="1267974"/>
              </a:lnTo>
              <a:lnTo>
                <a:pt x="2945354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0C22A-B728-4E8B-BD33-11677CFFF2FC}">
      <dsp:nvSpPr>
        <dsp:cNvPr id="0" name=""/>
        <dsp:cNvSpPr/>
      </dsp:nvSpPr>
      <dsp:spPr>
        <a:xfrm>
          <a:off x="5029199" y="1157196"/>
          <a:ext cx="1472677" cy="1395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974"/>
              </a:lnTo>
              <a:lnTo>
                <a:pt x="1472677" y="1267974"/>
              </a:lnTo>
              <a:lnTo>
                <a:pt x="1472677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99343-081F-4DEF-A4EB-75D7088182DE}">
      <dsp:nvSpPr>
        <dsp:cNvPr id="0" name=""/>
        <dsp:cNvSpPr/>
      </dsp:nvSpPr>
      <dsp:spPr>
        <a:xfrm>
          <a:off x="4983479" y="1157196"/>
          <a:ext cx="91440" cy="1395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E04D7-F04B-42C4-8692-E4CD3232C59B}">
      <dsp:nvSpPr>
        <dsp:cNvPr id="0" name=""/>
        <dsp:cNvSpPr/>
      </dsp:nvSpPr>
      <dsp:spPr>
        <a:xfrm>
          <a:off x="3556522" y="1157196"/>
          <a:ext cx="1472677" cy="1395769"/>
        </a:xfrm>
        <a:custGeom>
          <a:avLst/>
          <a:gdLst/>
          <a:ahLst/>
          <a:cxnLst/>
          <a:rect l="0" t="0" r="0" b="0"/>
          <a:pathLst>
            <a:path>
              <a:moveTo>
                <a:pt x="1472677" y="0"/>
              </a:moveTo>
              <a:lnTo>
                <a:pt x="1472677" y="1267974"/>
              </a:lnTo>
              <a:lnTo>
                <a:pt x="0" y="1267974"/>
              </a:lnTo>
              <a:lnTo>
                <a:pt x="0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FEDDE-0CAE-41D4-A569-F88DF37E2255}">
      <dsp:nvSpPr>
        <dsp:cNvPr id="0" name=""/>
        <dsp:cNvSpPr/>
      </dsp:nvSpPr>
      <dsp:spPr>
        <a:xfrm>
          <a:off x="2083845" y="1157196"/>
          <a:ext cx="2945354" cy="1395769"/>
        </a:xfrm>
        <a:custGeom>
          <a:avLst/>
          <a:gdLst/>
          <a:ahLst/>
          <a:cxnLst/>
          <a:rect l="0" t="0" r="0" b="0"/>
          <a:pathLst>
            <a:path>
              <a:moveTo>
                <a:pt x="2945354" y="0"/>
              </a:moveTo>
              <a:lnTo>
                <a:pt x="2945354" y="1267974"/>
              </a:lnTo>
              <a:lnTo>
                <a:pt x="0" y="1267974"/>
              </a:lnTo>
              <a:lnTo>
                <a:pt x="0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C18FB-BB39-4AAA-AC81-497FD4F0F95E}">
      <dsp:nvSpPr>
        <dsp:cNvPr id="0" name=""/>
        <dsp:cNvSpPr/>
      </dsp:nvSpPr>
      <dsp:spPr>
        <a:xfrm>
          <a:off x="611168" y="1157196"/>
          <a:ext cx="4418031" cy="1395769"/>
        </a:xfrm>
        <a:custGeom>
          <a:avLst/>
          <a:gdLst/>
          <a:ahLst/>
          <a:cxnLst/>
          <a:rect l="0" t="0" r="0" b="0"/>
          <a:pathLst>
            <a:path>
              <a:moveTo>
                <a:pt x="4418031" y="0"/>
              </a:moveTo>
              <a:lnTo>
                <a:pt x="4418031" y="1267974"/>
              </a:lnTo>
              <a:lnTo>
                <a:pt x="0" y="1267974"/>
              </a:lnTo>
              <a:lnTo>
                <a:pt x="0" y="1395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1CC8D-062B-49B7-9F34-218CB7F43CDB}">
      <dsp:nvSpPr>
        <dsp:cNvPr id="0" name=""/>
        <dsp:cNvSpPr/>
      </dsp:nvSpPr>
      <dsp:spPr>
        <a:xfrm>
          <a:off x="4420655" y="548651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SUBGÉNEROS NARRATIVOS</a:t>
          </a:r>
        </a:p>
      </dsp:txBody>
      <dsp:txXfrm>
        <a:off x="4420655" y="548651"/>
        <a:ext cx="1217088" cy="608544"/>
      </dsp:txXfrm>
    </dsp:sp>
    <dsp:sp modelId="{862483BF-8E98-4F2E-ABE8-D61C7034DB35}">
      <dsp:nvSpPr>
        <dsp:cNvPr id="0" name=""/>
        <dsp:cNvSpPr/>
      </dsp:nvSpPr>
      <dsp:spPr>
        <a:xfrm>
          <a:off x="2624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CUENTO</a:t>
          </a:r>
        </a:p>
      </dsp:txBody>
      <dsp:txXfrm>
        <a:off x="2624" y="2552965"/>
        <a:ext cx="1217088" cy="608544"/>
      </dsp:txXfrm>
    </dsp:sp>
    <dsp:sp modelId="{B1A575CC-9000-48AA-91E5-BF5B3F616651}">
      <dsp:nvSpPr>
        <dsp:cNvPr id="0" name=""/>
        <dsp:cNvSpPr/>
      </dsp:nvSpPr>
      <dsp:spPr>
        <a:xfrm>
          <a:off x="1475301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MICRORRELATO</a:t>
          </a:r>
        </a:p>
      </dsp:txBody>
      <dsp:txXfrm>
        <a:off x="1475301" y="2552965"/>
        <a:ext cx="1217088" cy="608544"/>
      </dsp:txXfrm>
    </dsp:sp>
    <dsp:sp modelId="{5C088486-1085-45C3-A4B0-42557BAADDD7}">
      <dsp:nvSpPr>
        <dsp:cNvPr id="0" name=""/>
        <dsp:cNvSpPr/>
      </dsp:nvSpPr>
      <dsp:spPr>
        <a:xfrm>
          <a:off x="2947978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FÁBULA</a:t>
          </a:r>
        </a:p>
      </dsp:txBody>
      <dsp:txXfrm>
        <a:off x="2947978" y="2552965"/>
        <a:ext cx="1217088" cy="608544"/>
      </dsp:txXfrm>
    </dsp:sp>
    <dsp:sp modelId="{C049A3C7-6DA9-477A-A5BB-6A30B0BB48D3}">
      <dsp:nvSpPr>
        <dsp:cNvPr id="0" name=""/>
        <dsp:cNvSpPr/>
      </dsp:nvSpPr>
      <dsp:spPr>
        <a:xfrm>
          <a:off x="4420655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POEMA ÉPICO</a:t>
          </a:r>
        </a:p>
      </dsp:txBody>
      <dsp:txXfrm>
        <a:off x="4420655" y="2552965"/>
        <a:ext cx="1217088" cy="608544"/>
      </dsp:txXfrm>
    </dsp:sp>
    <dsp:sp modelId="{B1A7979C-3CAB-416B-B7D9-833F37A09EC2}">
      <dsp:nvSpPr>
        <dsp:cNvPr id="0" name=""/>
        <dsp:cNvSpPr/>
      </dsp:nvSpPr>
      <dsp:spPr>
        <a:xfrm>
          <a:off x="5893332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MITO</a:t>
          </a:r>
        </a:p>
      </dsp:txBody>
      <dsp:txXfrm>
        <a:off x="5893332" y="2552965"/>
        <a:ext cx="1217088" cy="608544"/>
      </dsp:txXfrm>
    </dsp:sp>
    <dsp:sp modelId="{A7473AAB-2BB6-4FD0-8291-EF5F2714F61D}">
      <dsp:nvSpPr>
        <dsp:cNvPr id="0" name=""/>
        <dsp:cNvSpPr/>
      </dsp:nvSpPr>
      <dsp:spPr>
        <a:xfrm>
          <a:off x="7366009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LEYENDA</a:t>
          </a:r>
        </a:p>
      </dsp:txBody>
      <dsp:txXfrm>
        <a:off x="7366009" y="2552965"/>
        <a:ext cx="1217088" cy="608544"/>
      </dsp:txXfrm>
    </dsp:sp>
    <dsp:sp modelId="{88A069CE-D8CF-4039-B265-1BEF32C7740F}">
      <dsp:nvSpPr>
        <dsp:cNvPr id="0" name=""/>
        <dsp:cNvSpPr/>
      </dsp:nvSpPr>
      <dsp:spPr>
        <a:xfrm>
          <a:off x="8838687" y="2552965"/>
          <a:ext cx="1217088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NOVELA</a:t>
          </a:r>
        </a:p>
      </dsp:txBody>
      <dsp:txXfrm>
        <a:off x="8838687" y="2552965"/>
        <a:ext cx="1217088" cy="608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F7E64-C6C0-4B7A-96BB-910E694EBE19}">
      <dsp:nvSpPr>
        <dsp:cNvPr id="0" name=""/>
        <dsp:cNvSpPr/>
      </dsp:nvSpPr>
      <dsp:spPr>
        <a:xfrm>
          <a:off x="4894071" y="1399723"/>
          <a:ext cx="1847420" cy="65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95"/>
              </a:lnTo>
              <a:lnTo>
                <a:pt x="1847420" y="326495"/>
              </a:lnTo>
              <a:lnTo>
                <a:pt x="1847420" y="652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DD7E-5C33-4C29-8393-45D9446C4837}">
      <dsp:nvSpPr>
        <dsp:cNvPr id="0" name=""/>
        <dsp:cNvSpPr/>
      </dsp:nvSpPr>
      <dsp:spPr>
        <a:xfrm>
          <a:off x="2687241" y="1399723"/>
          <a:ext cx="2206830" cy="652991"/>
        </a:xfrm>
        <a:custGeom>
          <a:avLst/>
          <a:gdLst/>
          <a:ahLst/>
          <a:cxnLst/>
          <a:rect l="0" t="0" r="0" b="0"/>
          <a:pathLst>
            <a:path>
              <a:moveTo>
                <a:pt x="2206830" y="0"/>
              </a:moveTo>
              <a:lnTo>
                <a:pt x="2206830" y="326495"/>
              </a:lnTo>
              <a:lnTo>
                <a:pt x="0" y="326495"/>
              </a:lnTo>
              <a:lnTo>
                <a:pt x="0" y="652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14A74-FA1A-4DED-A46A-279F7B449F19}">
      <dsp:nvSpPr>
        <dsp:cNvPr id="0" name=""/>
        <dsp:cNvSpPr/>
      </dsp:nvSpPr>
      <dsp:spPr>
        <a:xfrm>
          <a:off x="3542789" y="455"/>
          <a:ext cx="2702564" cy="139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9745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TIPOS DE LEYENDAS </a:t>
          </a:r>
        </a:p>
      </dsp:txBody>
      <dsp:txXfrm>
        <a:off x="3542789" y="455"/>
        <a:ext cx="2702564" cy="1399268"/>
      </dsp:txXfrm>
    </dsp:sp>
    <dsp:sp modelId="{D2948843-9177-4594-BBAD-CC7189C5F306}">
      <dsp:nvSpPr>
        <dsp:cNvPr id="0" name=""/>
        <dsp:cNvSpPr/>
      </dsp:nvSpPr>
      <dsp:spPr>
        <a:xfrm>
          <a:off x="4083302" y="1298284"/>
          <a:ext cx="2432307" cy="474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4083302" y="1298284"/>
        <a:ext cx="2432307" cy="47402"/>
      </dsp:txXfrm>
    </dsp:sp>
    <dsp:sp modelId="{09C939A1-0C7D-447E-8112-77F96C47F810}">
      <dsp:nvSpPr>
        <dsp:cNvPr id="0" name=""/>
        <dsp:cNvSpPr/>
      </dsp:nvSpPr>
      <dsp:spPr>
        <a:xfrm>
          <a:off x="1335958" y="2052714"/>
          <a:ext cx="2702564" cy="139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745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POPULARES</a:t>
          </a:r>
        </a:p>
      </dsp:txBody>
      <dsp:txXfrm>
        <a:off x="1335958" y="2052714"/>
        <a:ext cx="2702564" cy="1399268"/>
      </dsp:txXfrm>
    </dsp:sp>
    <dsp:sp modelId="{631B6EC7-6193-45D9-BB0D-DA6F23542488}">
      <dsp:nvSpPr>
        <dsp:cNvPr id="0" name=""/>
        <dsp:cNvSpPr/>
      </dsp:nvSpPr>
      <dsp:spPr>
        <a:xfrm>
          <a:off x="1448032" y="2865770"/>
          <a:ext cx="3289185" cy="101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Tienen su origen en relatos que se han transmitido de forma oral por generaciones hasta que un autor las ha recogido por escrito.</a:t>
          </a:r>
        </a:p>
      </dsp:txBody>
      <dsp:txXfrm>
        <a:off x="1448032" y="2865770"/>
        <a:ext cx="3289185" cy="1016950"/>
      </dsp:txXfrm>
    </dsp:sp>
    <dsp:sp modelId="{98454EA7-1543-49DC-8B8E-2727660F5AFD}">
      <dsp:nvSpPr>
        <dsp:cNvPr id="0" name=""/>
        <dsp:cNvSpPr/>
      </dsp:nvSpPr>
      <dsp:spPr>
        <a:xfrm>
          <a:off x="5390210" y="2052714"/>
          <a:ext cx="2702564" cy="142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745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CULTAS</a:t>
          </a:r>
        </a:p>
      </dsp:txBody>
      <dsp:txXfrm>
        <a:off x="5390210" y="2052714"/>
        <a:ext cx="2702564" cy="1421474"/>
      </dsp:txXfrm>
    </dsp:sp>
    <dsp:sp modelId="{AD3ED028-38F0-4B99-802E-1CC86360D5E6}">
      <dsp:nvSpPr>
        <dsp:cNvPr id="0" name=""/>
        <dsp:cNvSpPr/>
      </dsp:nvSpPr>
      <dsp:spPr>
        <a:xfrm>
          <a:off x="5571313" y="2838916"/>
          <a:ext cx="3151127" cy="1092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-Inspiradas por esa forma tradicional.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-Elaboradas por autores cultos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-Inspiradas en hechos y personajes históricos</a:t>
          </a:r>
        </a:p>
      </dsp:txBody>
      <dsp:txXfrm>
        <a:off x="5571313" y="2838916"/>
        <a:ext cx="3151127" cy="109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K4HCkDKeC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E406A-2EC1-494C-8E01-0D635DC3E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leyenda y el mito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CDB68-698F-430B-B5A2-E08A8BF88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59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1A7FEB8-E1BA-4809-AC70-79C8736BC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66797"/>
              </p:ext>
            </p:extLst>
          </p:nvPr>
        </p:nvGraphicFramePr>
        <p:xfrm>
          <a:off x="1066800" y="1185334"/>
          <a:ext cx="10058400" cy="485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33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E881E-5930-4D2F-A58A-858CD1C7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ES" dirty="0"/>
              <a:t>LA LEYENDA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AAD2F-07E0-4402-B139-DA08B5EE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s-ES" dirty="0"/>
              <a:t>Es una narración en la que se cuentan hechos fantásticos y extraordinarios como si fueran hechos reales de carácter histórico.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Surge dentro de una comunidad para dar una explicación a algún aspecto de su cultura.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Por ejemplo: el nombre de un lugar, una tradición, un monumento, el origen de un personaje histórico…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9880D3-50CD-4E3A-8C61-92680153D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2" r="23786" b="2"/>
          <a:stretch/>
        </p:blipFill>
        <p:spPr>
          <a:xfrm>
            <a:off x="8020571" y="2453881"/>
            <a:ext cx="3019646" cy="30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AFBD2-A87D-47A3-BA4C-8F8576E3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04B3F1-2EBD-4F62-988A-A9581D56C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85795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03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248FA6-6746-4C3F-9F72-069D3EEC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4" r="23656" b="2"/>
          <a:stretch/>
        </p:blipFill>
        <p:spPr>
          <a:xfrm>
            <a:off x="190846" y="237744"/>
            <a:ext cx="4098619" cy="6382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12E8A-A099-4F90-BF65-AC8B7C05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s-ES" dirty="0"/>
              <a:t>EL MITO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B67C5-F31F-4ED3-8459-22BA78A1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es-ES" dirty="0"/>
              <a:t>Es una narración breve de carácter fantástico protagonizada por dioses y héroes, que intenta explicar cuestiones fundamentales como por ejemplo el origen del universo o ciertos fenómenos de la naturaleza.</a:t>
            </a:r>
          </a:p>
          <a:p>
            <a:r>
              <a:rPr lang="es-ES" dirty="0"/>
              <a:t>Están vinculados a una determinada civilización y pretender dar una respuesta de carácter mágico o religioso a los grandes interrogantes del ser humano.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677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44867CB-5BAB-4468-9322-243C7E3C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87C5F5-894B-462B-AEB1-EBA57682A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7" y="237744"/>
            <a:ext cx="7664596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0DE5B-45CA-43D6-A822-6149BA583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349" y="374904"/>
            <a:ext cx="7415292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511D55-900C-4DA6-B6DD-D80414EF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s-ES"/>
              <a:t>Mitología griega: mito de Pandora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5B7AEF-7D42-47FE-B7DF-DCBA70C1A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r>
              <a:rPr lang="es-ES" dirty="0">
                <a:hlinkClick r:id="rId2"/>
              </a:rPr>
              <a:t>https://youtu.be/K4HCkDKeCic</a:t>
            </a:r>
            <a:endParaRPr lang="es-ES" dirty="0"/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FE68D7-2681-464E-B1F9-5C4A54441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351" y="484632"/>
            <a:ext cx="1792590" cy="279002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3A2DFB0-F75A-48F5-A53A-C034EA2FD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1757" y="3435522"/>
            <a:ext cx="2790024" cy="27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2F8AE-AE5A-4911-AE76-7B16C31B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Leyenda del rey Arturo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6E3292E-4064-4DB9-8DDB-4A11DFC7D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975" y="2469356"/>
            <a:ext cx="42100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2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199</Words>
  <Application>Microsoft Office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Savon</vt:lpstr>
      <vt:lpstr>La leyenda y el mito </vt:lpstr>
      <vt:lpstr>Presentación de PowerPoint</vt:lpstr>
      <vt:lpstr>LA LEYENDA</vt:lpstr>
      <vt:lpstr>Presentación de PowerPoint</vt:lpstr>
      <vt:lpstr>EL MITO</vt:lpstr>
      <vt:lpstr>Mitología griega: mito de Pandora</vt:lpstr>
      <vt:lpstr>Leyenda del rey Arturo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leyenda y el mito</dc:title>
  <dc:creator>MESALINA PANIAGUA CABAÑEROS</dc:creator>
  <cp:lastModifiedBy>MESALINA PANIAGUA CABAÑEROS</cp:lastModifiedBy>
  <cp:revision>2</cp:revision>
  <dcterms:created xsi:type="dcterms:W3CDTF">2020-05-26T14:29:07Z</dcterms:created>
  <dcterms:modified xsi:type="dcterms:W3CDTF">2020-05-26T16:12:41Z</dcterms:modified>
</cp:coreProperties>
</file>